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7" r:id="rId6"/>
    <p:sldId id="260" r:id="rId7"/>
    <p:sldId id="261" r:id="rId8"/>
    <p:sldId id="262" r:id="rId9"/>
    <p:sldId id="268" r:id="rId10"/>
    <p:sldId id="263" r:id="rId11"/>
    <p:sldId id="264" r:id="rId12"/>
    <p:sldId id="26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62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6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85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2096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285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276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580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944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01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4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898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54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826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46CA1-58F5-4347-97AA-CBECB2B0ACC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A8D93-B4DD-4BA9-A408-9DF0BE390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4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11732" y="2898342"/>
            <a:ext cx="4678680" cy="868363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4800" dirty="0" smtClean="0">
                <a:latin typeface="Comic Sans MS" panose="030F0702030302020204" pitchFamily="66" charset="0"/>
              </a:rPr>
              <a:t>Harvest words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569" y="277584"/>
            <a:ext cx="4241620" cy="23753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781" y="285828"/>
            <a:ext cx="4224877" cy="23659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960" y="4062549"/>
            <a:ext cx="3334957" cy="2497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t="8752" b="14670"/>
          <a:stretch/>
        </p:blipFill>
        <p:spPr>
          <a:xfrm>
            <a:off x="7093131" y="4013289"/>
            <a:ext cx="4440872" cy="254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33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4365" y="331333"/>
            <a:ext cx="2273300" cy="9048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</a:t>
            </a:r>
            <a:r>
              <a:rPr lang="en-GB" dirty="0" smtClean="0">
                <a:latin typeface="Comic Sans MS" panose="030F0702030302020204" pitchFamily="66" charset="0"/>
              </a:rPr>
              <a:t>arvest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572" y="1446212"/>
            <a:ext cx="4810772" cy="33529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621" y="4975515"/>
            <a:ext cx="3706689" cy="14570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34249" r="11239"/>
          <a:stretch/>
        </p:blipFill>
        <p:spPr>
          <a:xfrm>
            <a:off x="6502445" y="276751"/>
            <a:ext cx="4971533" cy="26885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/>
          <a:srcRect t="8540" b="8090"/>
          <a:stretch/>
        </p:blipFill>
        <p:spPr>
          <a:xfrm>
            <a:off x="6027419" y="3244695"/>
            <a:ext cx="5470776" cy="329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023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7126" y="547406"/>
            <a:ext cx="1794329" cy="8794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</a:t>
            </a:r>
            <a:r>
              <a:rPr lang="en-GB" dirty="0" smtClean="0">
                <a:latin typeface="Comic Sans MS" panose="030F0702030302020204" pitchFamily="66" charset="0"/>
              </a:rPr>
              <a:t>heat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699" y="5011891"/>
            <a:ext cx="9080500" cy="1312709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 plant which </a:t>
            </a:r>
            <a:r>
              <a:rPr lang="en-GB" dirty="0">
                <a:latin typeface="Comic Sans MS" panose="030F0702030302020204" pitchFamily="66" charset="0"/>
              </a:rPr>
              <a:t>is </a:t>
            </a:r>
            <a:r>
              <a:rPr lang="en-GB" dirty="0" smtClean="0">
                <a:latin typeface="Comic Sans MS" panose="030F0702030302020204" pitchFamily="66" charset="0"/>
              </a:rPr>
              <a:t>grown in many countries. The </a:t>
            </a:r>
            <a:r>
              <a:rPr lang="en-GB" dirty="0">
                <a:latin typeface="Comic Sans MS" panose="030F0702030302020204" pitchFamily="66" charset="0"/>
              </a:rPr>
              <a:t>grain </a:t>
            </a:r>
            <a:r>
              <a:rPr lang="en-GB" dirty="0" smtClean="0">
                <a:latin typeface="Comic Sans MS" panose="030F0702030302020204" pitchFamily="66" charset="0"/>
              </a:rPr>
              <a:t>is ground (crushed up) </a:t>
            </a:r>
            <a:r>
              <a:rPr lang="en-GB" dirty="0">
                <a:latin typeface="Comic Sans MS" panose="030F0702030302020204" pitchFamily="66" charset="0"/>
              </a:rPr>
              <a:t>to make flour for bread, </a:t>
            </a:r>
            <a:r>
              <a:rPr lang="en-GB" dirty="0" smtClean="0">
                <a:latin typeface="Comic Sans MS" panose="030F0702030302020204" pitchFamily="66" charset="0"/>
              </a:rPr>
              <a:t>pasta and cakes.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427" y="384374"/>
            <a:ext cx="3139712" cy="20850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26759" r="23164"/>
          <a:stretch/>
        </p:blipFill>
        <p:spPr>
          <a:xfrm>
            <a:off x="8961120" y="384374"/>
            <a:ext cx="2834640" cy="424542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27" y="2647654"/>
            <a:ext cx="3547382" cy="21284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6581" y="2582114"/>
            <a:ext cx="3395436" cy="225950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9269" r="13473"/>
          <a:stretch/>
        </p:blipFill>
        <p:spPr>
          <a:xfrm>
            <a:off x="6322423" y="906888"/>
            <a:ext cx="2207623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04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58993" y="403225"/>
            <a:ext cx="3632200" cy="9556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plough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7389" y="5334362"/>
            <a:ext cx="8585200" cy="1079501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A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large farming </a:t>
            </a:r>
            <a:r>
              <a:rPr lang="en-GB" dirty="0" smtClean="0">
                <a:latin typeface="Comic Sans MS" panose="030F0702030302020204" pitchFamily="66" charset="0"/>
              </a:rPr>
              <a:t>tool </a:t>
            </a:r>
            <a:r>
              <a:rPr lang="en-GB" dirty="0">
                <a:latin typeface="Comic Sans MS" panose="030F0702030302020204" pitchFamily="66" charset="0"/>
              </a:rPr>
              <a:t>with </a:t>
            </a:r>
            <a:r>
              <a:rPr lang="en-GB" dirty="0" smtClean="0">
                <a:latin typeface="Comic Sans MS" panose="030F0702030302020204" pitchFamily="66" charset="0"/>
              </a:rPr>
              <a:t>blades that digs lines in the soil ready to plant seeds.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239" y="2649268"/>
            <a:ext cx="4643651" cy="26091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103" y="248624"/>
            <a:ext cx="2964550" cy="22205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551" y="2327026"/>
            <a:ext cx="4405085" cy="2931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74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Innovation in Arable Farming: Technologies for sustainable farming systems  | EIT Fo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91003" y="556848"/>
            <a:ext cx="2835820" cy="10191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threshing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5465" y="556847"/>
            <a:ext cx="5747974" cy="38192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25" y="1798949"/>
            <a:ext cx="2619375" cy="17430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9285" y="3764950"/>
            <a:ext cx="3885227" cy="2910170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5617573" y="4899757"/>
            <a:ext cx="6073684" cy="108303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Threshing is loosening </a:t>
            </a:r>
            <a:r>
              <a:rPr lang="en-GB" dirty="0">
                <a:latin typeface="Comic Sans MS" panose="030F0702030302020204" pitchFamily="66" charset="0"/>
              </a:rPr>
              <a:t>the edible </a:t>
            </a:r>
            <a:r>
              <a:rPr lang="en-GB" dirty="0" smtClean="0">
                <a:latin typeface="Comic Sans MS" panose="030F0702030302020204" pitchFamily="66" charset="0"/>
              </a:rPr>
              <a:t>part, the grain, from </a:t>
            </a:r>
            <a:r>
              <a:rPr lang="en-GB" dirty="0">
                <a:latin typeface="Comic Sans MS" panose="030F0702030302020204" pitchFamily="66" charset="0"/>
              </a:rPr>
              <a:t>the </a:t>
            </a:r>
            <a:r>
              <a:rPr lang="en-GB" dirty="0" smtClean="0">
                <a:latin typeface="Comic Sans MS" panose="030F0702030302020204" pitchFamily="66" charset="0"/>
              </a:rPr>
              <a:t>straw stem.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549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0374" y="160338"/>
            <a:ext cx="5117465" cy="1019175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c</a:t>
            </a:r>
            <a:r>
              <a:rPr lang="en-GB" dirty="0" smtClean="0">
                <a:latin typeface="Comic Sans MS" panose="030F0702030302020204" pitchFamily="66" charset="0"/>
              </a:rPr>
              <a:t>ombine harvester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475" y="5239392"/>
            <a:ext cx="6073684" cy="1474917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Combine harvester a machine that cuts the wheat from the fields and separates the grain.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AutoShape 4" descr="Innovation in Arable Farming: Technologies for sustainable farming systems  | EIT Foo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6" name="Picture 6" descr="Arable farm profits turnaround after best performance in years, research  reveals - FarmingUK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951496"/>
            <a:ext cx="4790894" cy="317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8052" y="305673"/>
            <a:ext cx="4554107" cy="251177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1466" y="2817443"/>
            <a:ext cx="4262021" cy="238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73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/>
        </p:nvSpPr>
        <p:spPr>
          <a:xfrm>
            <a:off x="2644247" y="289759"/>
            <a:ext cx="1570699" cy="928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skin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46434" y="3416868"/>
            <a:ext cx="1826949" cy="928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roots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8849107" y="1929683"/>
            <a:ext cx="1570699" cy="928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Comic Sans MS" panose="030F0702030302020204" pitchFamily="66" charset="0"/>
              </a:rPr>
              <a:t>seeds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0602" y="3168491"/>
            <a:ext cx="2227707" cy="167078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1972" y="4463080"/>
            <a:ext cx="2120074" cy="20733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4782" y="1311320"/>
            <a:ext cx="2466975" cy="1847850"/>
          </a:xfrm>
          <a:prstGeom prst="rect">
            <a:avLst/>
          </a:prstGeom>
        </p:spPr>
      </p:pic>
      <p:sp>
        <p:nvSpPr>
          <p:cNvPr id="28" name="Title 1"/>
          <p:cNvSpPr txBox="1">
            <a:spLocks/>
          </p:cNvSpPr>
          <p:nvPr/>
        </p:nvSpPr>
        <p:spPr>
          <a:xfrm>
            <a:off x="5376020" y="289759"/>
            <a:ext cx="3473087" cy="9286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dirty="0" smtClean="0">
                <a:latin typeface="Comic Sans MS" panose="030F0702030302020204" pitchFamily="66" charset="0"/>
              </a:rPr>
              <a:t>The outside of the fruit or vegetable.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9" name="Title 1"/>
          <p:cNvSpPr txBox="1">
            <a:spLocks/>
          </p:cNvSpPr>
          <p:nvPr/>
        </p:nvSpPr>
        <p:spPr>
          <a:xfrm>
            <a:off x="2890484" y="3198359"/>
            <a:ext cx="5005521" cy="11130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Comic Sans MS" panose="030F0702030302020204" pitchFamily="66" charset="0"/>
              </a:rPr>
              <a:t>Plants get water and nutrients (food) through their roots. Roots also hold the plants firmly in the ground.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0" name="Title 1"/>
          <p:cNvSpPr txBox="1">
            <a:spLocks/>
          </p:cNvSpPr>
          <p:nvPr/>
        </p:nvSpPr>
        <p:spPr>
          <a:xfrm>
            <a:off x="5851399" y="5416296"/>
            <a:ext cx="5005521" cy="111304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 smtClean="0">
                <a:latin typeface="Comic Sans MS" panose="030F0702030302020204" pitchFamily="66" charset="0"/>
              </a:rPr>
              <a:t>The part of the plant that can grow into a new plant.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4985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0375" y="261029"/>
            <a:ext cx="1534185" cy="76944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anose="030F0702030302020204" pitchFamily="66" charset="0"/>
              </a:rPr>
              <a:t>dice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877" y="3991503"/>
            <a:ext cx="3689995" cy="20663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009" y="2134513"/>
            <a:ext cx="2587161" cy="3923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25499" t="6432"/>
          <a:stretch/>
        </p:blipFill>
        <p:spPr>
          <a:xfrm>
            <a:off x="8791303" y="185016"/>
            <a:ext cx="2939413" cy="240355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62249" y="931082"/>
            <a:ext cx="1657487" cy="16574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341326" y="3122657"/>
            <a:ext cx="3722913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Chopping a vegetable into small cubes.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679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80669" y="261028"/>
            <a:ext cx="1609736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blend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2872" y="302651"/>
            <a:ext cx="4889208" cy="13849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Cut up and mix together fruit and vegetables so they become a soup or a drink.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8008" t="6658" r="4865" b="10324"/>
          <a:stretch/>
        </p:blipFill>
        <p:spPr>
          <a:xfrm>
            <a:off x="6988629" y="2037806"/>
            <a:ext cx="2704011" cy="33440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555" y="1773258"/>
            <a:ext cx="4197285" cy="41972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2640" y="1344508"/>
            <a:ext cx="190500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730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7572" y="2730771"/>
            <a:ext cx="1709122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artist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15543" y="4859124"/>
            <a:ext cx="6096000" cy="954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Someone who draws, paints or makes pictures.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255" y="493531"/>
            <a:ext cx="4518236" cy="300668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4274" y="362902"/>
            <a:ext cx="4518236" cy="300668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13956" t="-2857" r="14836"/>
          <a:stretch/>
        </p:blipFill>
        <p:spPr>
          <a:xfrm>
            <a:off x="717887" y="4219303"/>
            <a:ext cx="3697359" cy="202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65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7664" y="3115490"/>
            <a:ext cx="1731564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dough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64" y="28488"/>
            <a:ext cx="3930491" cy="2880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860" y="293418"/>
            <a:ext cx="3930291" cy="26154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4117" y="4252420"/>
            <a:ext cx="3817484" cy="237085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8255" y="3849187"/>
            <a:ext cx="5630320" cy="25777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6225" y="285941"/>
            <a:ext cx="2194750" cy="11827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32908" y="3139176"/>
            <a:ext cx="3140429" cy="107721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GB" sz="32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A mixture of flour and water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631293" y="1331789"/>
            <a:ext cx="3140429" cy="95410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n-GB" sz="28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Squeezing dough with your hands</a:t>
            </a: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026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93461" y="359765"/>
            <a:ext cx="3680816" cy="76944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4400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greengrocers</a:t>
            </a:r>
            <a:endParaRPr lang="en-GB" sz="44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4393" y="5922918"/>
            <a:ext cx="8722260" cy="5847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GB" sz="3200" smtClean="0">
                <a:solidFill>
                  <a:prstClr val="black"/>
                </a:solidFill>
                <a:latin typeface="Comic Sans MS" panose="030F0702030302020204" pitchFamily="66" charset="0"/>
              </a:rPr>
              <a:t>A shop that sells fresh vegetables and fruit.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7665" y="1732021"/>
            <a:ext cx="6034800" cy="30174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r="18061"/>
          <a:stretch/>
        </p:blipFill>
        <p:spPr>
          <a:xfrm>
            <a:off x="447941" y="1279122"/>
            <a:ext cx="4710913" cy="3743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679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187</Words>
  <Application>Microsoft Office PowerPoint</Application>
  <PresentationFormat>Widescreen</PresentationFormat>
  <Paragraphs>27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Harvest words</vt:lpstr>
      <vt:lpstr>harvest</vt:lpstr>
      <vt:lpstr>wheat</vt:lpstr>
      <vt:lpstr>plough</vt:lpstr>
      <vt:lpstr>PowerPoint Presentation</vt:lpstr>
      <vt:lpstr>combine harvester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Farm words</dc:title>
  <dc:creator>Abbey Good</dc:creator>
  <cp:lastModifiedBy>Emily Baker</cp:lastModifiedBy>
  <cp:revision>35</cp:revision>
  <dcterms:created xsi:type="dcterms:W3CDTF">2022-06-07T10:17:04Z</dcterms:created>
  <dcterms:modified xsi:type="dcterms:W3CDTF">2024-10-04T08:45:43Z</dcterms:modified>
</cp:coreProperties>
</file>