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65" r:id="rId3"/>
    <p:sldId id="257" r:id="rId4"/>
    <p:sldId id="269" r:id="rId5"/>
    <p:sldId id="270" r:id="rId6"/>
    <p:sldId id="271" r:id="rId7"/>
    <p:sldId id="272" r:id="rId8"/>
    <p:sldId id="273" r:id="rId9"/>
    <p:sldId id="274" r:id="rId10"/>
    <p:sldId id="268" r:id="rId11"/>
    <p:sldId id="275" r:id="rId12"/>
    <p:sldId id="276" r:id="rId13"/>
    <p:sldId id="264" r:id="rId14"/>
    <p:sldId id="263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76EA21-A90D-4CA9-ADBE-F58E26620925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D2E7AA-F01E-47BF-B1AC-EAA77C25F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595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1C1EE-E889-4668-A6CC-C6305E8FDC6D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B14E9-F88C-4A4C-A977-E2BDDA6EC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265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1C1EE-E889-4668-A6CC-C6305E8FDC6D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B14E9-F88C-4A4C-A977-E2BDDA6EC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972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1C1EE-E889-4668-A6CC-C6305E8FDC6D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B14E9-F88C-4A4C-A977-E2BDDA6EC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254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1C1EE-E889-4668-A6CC-C6305E8FDC6D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B14E9-F88C-4A4C-A977-E2BDDA6EC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563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1C1EE-E889-4668-A6CC-C6305E8FDC6D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B14E9-F88C-4A4C-A977-E2BDDA6EC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981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1C1EE-E889-4668-A6CC-C6305E8FDC6D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B14E9-F88C-4A4C-A977-E2BDDA6EC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725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1C1EE-E889-4668-A6CC-C6305E8FDC6D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B14E9-F88C-4A4C-A977-E2BDDA6EC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704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1C1EE-E889-4668-A6CC-C6305E8FDC6D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B14E9-F88C-4A4C-A977-E2BDDA6EC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162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1C1EE-E889-4668-A6CC-C6305E8FDC6D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B14E9-F88C-4A4C-A977-E2BDDA6EC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898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1C1EE-E889-4668-A6CC-C6305E8FDC6D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B14E9-F88C-4A4C-A977-E2BDDA6EC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208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1C1EE-E889-4668-A6CC-C6305E8FDC6D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B14E9-F88C-4A4C-A977-E2BDDA6EC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3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58490-2007-4CDA-831B-EC4249401378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02F69-D25A-4695-9A83-53B13534C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5944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58490-2007-4CDA-831B-EC4249401378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02F69-D25A-4695-9A83-53B13534C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4371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58490-2007-4CDA-831B-EC4249401378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02F69-D25A-4695-9A83-53B13534C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4932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58490-2007-4CDA-831B-EC4249401378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02F69-D25A-4695-9A83-53B13534C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737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58490-2007-4CDA-831B-EC4249401378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02F69-D25A-4695-9A83-53B13534C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0324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58490-2007-4CDA-831B-EC4249401378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02F69-D25A-4695-9A83-53B13534C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4972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58490-2007-4CDA-831B-EC4249401378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02F69-D25A-4695-9A83-53B13534C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279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58490-2007-4CDA-831B-EC4249401378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02F69-D25A-4695-9A83-53B13534C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2271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58490-2007-4CDA-831B-EC4249401378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02F69-D25A-4695-9A83-53B13534C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4333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58490-2007-4CDA-831B-EC4249401378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02F69-D25A-4695-9A83-53B13534C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6640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58490-2007-4CDA-831B-EC4249401378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02F69-D25A-4695-9A83-53B13534C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02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1C1EE-E889-4668-A6CC-C6305E8FDC6D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EB14E9-F88C-4A4C-A977-E2BDDA6EC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740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58490-2007-4CDA-831B-EC4249401378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702F69-D25A-4695-9A83-53B13534C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706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s://www.google.co.uk/url?sa=i&amp;rct=j&amp;q=&amp;esrc=s&amp;source=images&amp;cd=&amp;cad=rja&amp;uact=8&amp;ved=0ahUKEwihyKDHwIDQAhXF1xQKHTcoDM4QjRwIBw&amp;url=https://www.youtube.com/watch?v%3DnGdbA0LyIpE&amp;psig=AFQjCNHkfrxOf2GR9xr1TSMCqN3s-7jGAQ&amp;ust=147784735566775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6945" y="1469802"/>
            <a:ext cx="74272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en-GB" sz="3000" b="1" dirty="0" smtClean="0">
                <a:solidFill>
                  <a:prstClr val="black"/>
                </a:solidFill>
                <a:latin typeface="Calibri" panose="020F0502020204030204"/>
              </a:rPr>
              <a:t>Welcome to Y6M’s assembly</a:t>
            </a:r>
          </a:p>
          <a:p>
            <a:pPr algn="ctr" defTabSz="685800"/>
            <a:r>
              <a:rPr lang="en-GB" sz="3000" dirty="0" smtClean="0">
                <a:solidFill>
                  <a:prstClr val="black"/>
                </a:solidFill>
                <a:latin typeface="Calibri" panose="020F0502020204030204"/>
              </a:rPr>
              <a:t>‘Many hands make light work’</a:t>
            </a:r>
            <a:endParaRPr lang="en-GB" sz="3000" dirty="0">
              <a:solidFill>
                <a:prstClr val="black"/>
              </a:solidFill>
              <a:latin typeface="Calibri" panose="020F0502020204030204"/>
            </a:endParaRPr>
          </a:p>
          <a:p>
            <a:pPr algn="ctr" defTabSz="685800"/>
            <a:endParaRPr lang="en-GB" sz="30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822" y="4164806"/>
            <a:ext cx="1100640" cy="1464469"/>
          </a:xfrm>
          <a:prstGeom prst="rect">
            <a:avLst/>
          </a:prstGeom>
        </p:spPr>
      </p:pic>
      <p:pic>
        <p:nvPicPr>
          <p:cNvPr id="1026" name="Picture 2" descr="Open Door Clipart House - Door Png , Free Transparent Clipart - ClipartKe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475" y="4089793"/>
            <a:ext cx="1104900" cy="1618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0638" y="4164806"/>
            <a:ext cx="1800225" cy="1428750"/>
          </a:xfrm>
          <a:prstGeom prst="rect">
            <a:avLst/>
          </a:prstGeom>
        </p:spPr>
      </p:pic>
      <p:pic>
        <p:nvPicPr>
          <p:cNvPr id="1028" name="Picture 4" descr="Candle Clip Art at Clker.com - vector clip art online, royalty free &amp;  public domai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157" y="3800476"/>
            <a:ext cx="1350169" cy="1907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82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Kids Light Bulb Thinking Stock Illustrations – 392 Kids Light Bulb Thinking  Stock Illustrations, Vectors &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96752"/>
            <a:ext cx="4710336" cy="471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911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any-hands - Blessed Sacrament Catholic Church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5247056" cy="3707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eet The School Governors - Swanmore CE Primary Schoo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364500"/>
            <a:ext cx="2652341" cy="265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14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980728"/>
            <a:ext cx="6696744" cy="473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55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7" y="548680"/>
            <a:ext cx="3811364" cy="25922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548680"/>
            <a:ext cx="3909680" cy="25922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6" y="3789040"/>
            <a:ext cx="3857571" cy="21602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7705" y="3807546"/>
            <a:ext cx="3892007" cy="2144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56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404664"/>
            <a:ext cx="6048672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52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764704"/>
            <a:ext cx="8112224" cy="5399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50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124744"/>
            <a:ext cx="8595320" cy="429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119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2543" y="2798763"/>
            <a:ext cx="3758976" cy="309327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760" y="1550194"/>
            <a:ext cx="2430702" cy="238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43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332656"/>
            <a:ext cx="6057875" cy="60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87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6800"/>
          <a:stretch/>
        </p:blipFill>
        <p:spPr>
          <a:xfrm>
            <a:off x="2627784" y="404664"/>
            <a:ext cx="4176464" cy="6054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692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47864" y="260647"/>
            <a:ext cx="51845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</a:rPr>
              <a:t>Time for Reflection</a:t>
            </a:r>
            <a:endParaRPr lang="en-GB" sz="44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030088"/>
            <a:ext cx="8496945" cy="4779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63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candl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648" y="-99392"/>
            <a:ext cx="12374216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119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14</Words>
  <Application>Microsoft Office PowerPoint</Application>
  <PresentationFormat>On-screen Show (4:3)</PresentationFormat>
  <Paragraphs>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Authorised User</dc:creator>
  <cp:lastModifiedBy>Calvin Frampton</cp:lastModifiedBy>
  <cp:revision>24</cp:revision>
  <dcterms:created xsi:type="dcterms:W3CDTF">2017-01-14T12:05:53Z</dcterms:created>
  <dcterms:modified xsi:type="dcterms:W3CDTF">2024-12-18T11:22:37Z</dcterms:modified>
</cp:coreProperties>
</file>