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873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8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535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07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17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22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71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737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36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391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561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07B13-9F43-4798-B6EC-8C6C667D6CA3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E77C7-D2D6-4090-AE7D-C54B86B85F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04" y="1926327"/>
            <a:ext cx="690233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Ubuntu</a:t>
            </a:r>
            <a:endParaRPr lang="en-US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0551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443" y="884360"/>
            <a:ext cx="4686747" cy="4883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807" y="1524440"/>
            <a:ext cx="5141955" cy="382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29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8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17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Lara Merrick</dc:creator>
  <cp:lastModifiedBy>Lara Merrick</cp:lastModifiedBy>
  <cp:revision>3</cp:revision>
  <dcterms:created xsi:type="dcterms:W3CDTF">2023-04-27T11:03:28Z</dcterms:created>
  <dcterms:modified xsi:type="dcterms:W3CDTF">2023-05-03T15:20:58Z</dcterms:modified>
</cp:coreProperties>
</file>