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59" r:id="rId7"/>
    <p:sldId id="263" r:id="rId8"/>
    <p:sldId id="258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54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to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Year 5’s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Worship on Wednesday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77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143000" y="1171258"/>
            <a:ext cx="8967788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7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188720" y="714058"/>
            <a:ext cx="8905875" cy="570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3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08760" y="289243"/>
            <a:ext cx="8824913" cy="6005512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Lord Make me an instrument of your peace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hatred, let me sow love,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discord, union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doubt, faith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error, truth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despair, hope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sadness, joy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Where there is darkness, light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O divine master, grant that I may not so much seek, to be consoled as to console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To be understood as to understand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To be loved as to love 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For it is in giving that we receive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It is in pardoning that we are pardoned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And it is in dying that we are born to eternal life. 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32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1127760"/>
            <a:ext cx="9311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will now sing </a:t>
            </a:r>
          </a:p>
          <a:p>
            <a:r>
              <a:rPr lang="en-US" sz="4000" dirty="0" smtClean="0"/>
              <a:t>Make me a channel of your peace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620" y="4355782"/>
            <a:ext cx="464820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7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16535" y="1018858"/>
            <a:ext cx="11807825" cy="475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08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237" y="692467"/>
            <a:ext cx="8295323" cy="5842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9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Symbols of peace </a:t>
            </a:r>
            <a:endParaRPr lang="en-GB" dirty="0"/>
          </a:p>
        </p:txBody>
      </p:sp>
      <p:pic>
        <p:nvPicPr>
          <p:cNvPr id="4" name="Picture 16">
            <a:extLst>
              <a:ext uri="{FF2B5EF4-FFF2-40B4-BE49-F238E27FC236}">
                <a16:creationId xmlns:a16="http://schemas.microsoft.com/office/drawing/2014/main" id="{F150F5A4-FFE8-4F55-925A-B35A0DEC1B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329" y="2447690"/>
            <a:ext cx="1460963" cy="1459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2C4D0AE3-AEAF-40EF-AF05-5B415C50F535}"/>
              </a:ext>
            </a:extLst>
          </p:cNvPr>
          <p:cNvGrpSpPr/>
          <p:nvPr/>
        </p:nvGrpSpPr>
        <p:grpSpPr>
          <a:xfrm>
            <a:off x="5794327" y="4531351"/>
            <a:ext cx="1974534" cy="1956663"/>
            <a:chOff x="4730263" y="2118944"/>
            <a:chExt cx="3666393" cy="366639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328A1FE-313E-4521-8453-D28FBEA45B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80" t="22047" r="305" b="1706"/>
            <a:stretch/>
          </p:blipFill>
          <p:spPr>
            <a:xfrm>
              <a:off x="4730263" y="2118944"/>
              <a:ext cx="3666393" cy="3666393"/>
            </a:xfrm>
            <a:prstGeom prst="flowChartConnector">
              <a:avLst/>
            </a:prstGeom>
          </p:spPr>
        </p:pic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2F3CEDD1-41A0-4828-8595-F1E0EB24644F}"/>
                </a:ext>
              </a:extLst>
            </p:cNvPr>
            <p:cNvSpPr/>
            <p:nvPr/>
          </p:nvSpPr>
          <p:spPr>
            <a:xfrm>
              <a:off x="4730750" y="2119313"/>
              <a:ext cx="3665538" cy="3665537"/>
            </a:xfrm>
            <a:prstGeom prst="ellipse">
              <a:avLst/>
            </a:prstGeom>
            <a:noFill/>
            <a:ln w="38100">
              <a:solidFill>
                <a:srgbClr val="094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11A2D76-FD5D-4B6A-890D-CD556B0E3D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8159" t="-3919" r="-45586" b="1271"/>
            <a:stretch/>
          </p:blipFill>
          <p:spPr>
            <a:xfrm>
              <a:off x="4906109" y="2470638"/>
              <a:ext cx="3297116" cy="3297116"/>
            </a:xfrm>
            <a:prstGeom prst="flowChartConnector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08EA1FF8-A770-4266-9707-C33794DE0D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76" y="2242212"/>
            <a:ext cx="1492330" cy="12622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8125" y="2539869"/>
            <a:ext cx="2190750" cy="1190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5794" y="2366811"/>
            <a:ext cx="1918227" cy="19182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420" y="4463042"/>
            <a:ext cx="2009775" cy="18002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41100" y="4486854"/>
            <a:ext cx="1247775" cy="1752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51329" y="4531351"/>
            <a:ext cx="1988528" cy="166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5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460046"/>
            <a:ext cx="8625840" cy="594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16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1246</TotalTime>
  <Words>138</Words>
  <Application>Microsoft Office PowerPoint</Application>
  <PresentationFormat>Widescreen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Comic Sans MS</vt:lpstr>
      <vt:lpstr>Wingdings 3</vt:lpstr>
      <vt:lpstr>Ion Boardroom</vt:lpstr>
      <vt:lpstr>Welcome to  Year 5’s  Worship on Wednesday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Symbols of peace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Year 5’s  Worship on Wednesday</dc:title>
  <dc:creator>Vicky Hughes</dc:creator>
  <cp:lastModifiedBy>Vicky Hughes</cp:lastModifiedBy>
  <cp:revision>11</cp:revision>
  <dcterms:created xsi:type="dcterms:W3CDTF">2024-12-18T11:51:34Z</dcterms:created>
  <dcterms:modified xsi:type="dcterms:W3CDTF">2025-01-04T12:03:38Z</dcterms:modified>
</cp:coreProperties>
</file>