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9" r:id="rId14"/>
    <p:sldId id="270" r:id="rId15"/>
    <p:sldId id="274" r:id="rId16"/>
    <p:sldId id="267" r:id="rId17"/>
    <p:sldId id="271" r:id="rId18"/>
    <p:sldId id="272" r:id="rId19"/>
    <p:sldId id="273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2539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98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3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48574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981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3089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304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87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28149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07284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361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B0B9D1-5E28-4817-B86D-36709CF120B1}" type="datetimeFigureOut">
              <a:rPr lang="en-GB" smtClean="0"/>
              <a:t>25/10/2024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760C4-BDF2-4F00-A8AB-26C8589D33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49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6.png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3.png"/><Relationship Id="rId4" Type="http://schemas.openxmlformats.org/officeDocument/2006/relationships/image" Target="../media/image7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3" Type="http://schemas.openxmlformats.org/officeDocument/2006/relationships/image" Target="../media/image75.png"/><Relationship Id="rId7" Type="http://schemas.openxmlformats.org/officeDocument/2006/relationships/image" Target="../media/image79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8.png"/><Relationship Id="rId5" Type="http://schemas.openxmlformats.org/officeDocument/2006/relationships/image" Target="../media/image77.png"/><Relationship Id="rId4" Type="http://schemas.openxmlformats.org/officeDocument/2006/relationships/image" Target="../media/image7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4.png"/><Relationship Id="rId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835" y="296568"/>
            <a:ext cx="10646228" cy="629317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722914" y="3258490"/>
            <a:ext cx="4167051" cy="1077218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 smtClean="0">
                <a:latin typeface="Comic Sans MS" panose="030F0702030302020204" pitchFamily="66" charset="0"/>
              </a:rPr>
              <a:t>Woodland Animals and The Dark</a:t>
            </a:r>
            <a:endParaRPr lang="en-GB" sz="32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135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406641" y="737359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Woodland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4403" y="2701153"/>
            <a:ext cx="5938294" cy="395166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299" y="166958"/>
            <a:ext cx="5441886" cy="360820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52697" y="4402183"/>
            <a:ext cx="512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A woodland is a place where there are lots of trees growing closely together.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83351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349930" y="672045"/>
            <a:ext cx="4167051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Comic Sans MS" panose="030F0702030302020204" pitchFamily="66" charset="0"/>
              </a:rPr>
              <a:t>habitat</a:t>
            </a:r>
            <a:endParaRPr lang="en-GB" sz="36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918" y="3495130"/>
            <a:ext cx="7237231" cy="29317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77547" y="195110"/>
            <a:ext cx="2857500" cy="16002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718" y="558903"/>
            <a:ext cx="2466975" cy="18478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6981" y="2884034"/>
            <a:ext cx="2619375" cy="174307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490300" y="1889113"/>
            <a:ext cx="51206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A habitat is a place where different plants and animals live.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8541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67978" y="2050123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err="1" smtClean="0">
                <a:latin typeface="Comic Sans MS" panose="030F0702030302020204" pitchFamily="66" charset="0"/>
              </a:rPr>
              <a:t>noctural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9343" y="473652"/>
            <a:ext cx="1981200" cy="231457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4807" y="249011"/>
            <a:ext cx="2762250" cy="1657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92464" y="2288622"/>
            <a:ext cx="4498794" cy="340025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86450" y="473652"/>
            <a:ext cx="3095625" cy="14763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55594" y="417702"/>
            <a:ext cx="2857500" cy="160020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65810" y="2989121"/>
            <a:ext cx="51206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Comic Sans MS" panose="030F0702030302020204" pitchFamily="66" charset="0"/>
              </a:rPr>
              <a:t>Nocturnal means things that happen at night. Nocturnal animals are awake during the </a:t>
            </a:r>
            <a:r>
              <a:rPr lang="en-GB" sz="2000" smtClean="0">
                <a:latin typeface="Comic Sans MS" panose="030F0702030302020204" pitchFamily="66" charset="0"/>
              </a:rPr>
              <a:t>night and </a:t>
            </a:r>
            <a:r>
              <a:rPr lang="en-GB" sz="2000" dirty="0" smtClean="0">
                <a:latin typeface="Comic Sans MS" panose="030F0702030302020204" pitchFamily="66" charset="0"/>
              </a:rPr>
              <a:t>sleep in </a:t>
            </a:r>
            <a:r>
              <a:rPr lang="en-GB" sz="2000" smtClean="0">
                <a:latin typeface="Comic Sans MS" panose="030F0702030302020204" pitchFamily="66" charset="0"/>
              </a:rPr>
              <a:t>the day.</a:t>
            </a:r>
            <a:endParaRPr lang="en-GB" sz="2000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71006" y="4159852"/>
            <a:ext cx="3888377" cy="24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2423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161" y="201041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bark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3138" y="3490588"/>
            <a:ext cx="2247628" cy="300069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41125" y="859929"/>
            <a:ext cx="3229287" cy="24188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9098" y="1213563"/>
            <a:ext cx="2181225" cy="2095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51554" y="3309063"/>
            <a:ext cx="4873543" cy="2729184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860766" y="1032038"/>
            <a:ext cx="526433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The bark of a tree is its skin. It protects the tree from hot and cold weather and stops it from drying out. It also protects the trunk from insects and other animals.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15885" y="3928927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40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70663" y="894113"/>
            <a:ext cx="416705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branches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422" y="271462"/>
            <a:ext cx="3686762" cy="368676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77260" y="271462"/>
            <a:ext cx="4421040" cy="294200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48184" y="2334222"/>
            <a:ext cx="3174274" cy="4237819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13360" y="4341802"/>
            <a:ext cx="393482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i="0" dirty="0" smtClean="0">
                <a:effectLst/>
                <a:latin typeface="Comic Sans MS" panose="030F0702030302020204" pitchFamily="66" charset="0"/>
              </a:rPr>
              <a:t>A branch is connected to the trunk of a tree.  Large branches are known as boughs and small branches are known as twigs. Leaves and fruit grow on the branches.</a:t>
            </a:r>
            <a:endParaRPr lang="en-GB" u="sng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9926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48640" y="299060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clearing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6240" y="3500846"/>
            <a:ext cx="5423913" cy="317277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0063" y="319347"/>
            <a:ext cx="5102005" cy="3821579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96240" y="1241452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 clearing is part of the wood where there are only a few or maybe no trees. The sunshine can easily reach the ground in a clearing because there are no trees to block it. 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8067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100353" y="2370533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undergrowth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15422" y="3474720"/>
            <a:ext cx="4450623" cy="273884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0733" y="249494"/>
            <a:ext cx="2466975" cy="18478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3506" y="4647520"/>
            <a:ext cx="2619375" cy="1743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7371" y="249494"/>
            <a:ext cx="5357030" cy="356486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37370" y="3860449"/>
            <a:ext cx="613730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0" i="0" dirty="0" smtClean="0">
                <a:solidFill>
                  <a:srgbClr val="202124"/>
                </a:solidFill>
                <a:effectLst/>
                <a:latin typeface="Comic Sans MS" panose="030F0702030302020204" pitchFamily="66" charset="0"/>
              </a:rPr>
              <a:t>Plants that grow in the shade on the ground under trees in woodland.</a:t>
            </a:r>
            <a:endParaRPr lang="en-GB" sz="2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986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326517" y="3641058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autumn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2323" y="153895"/>
            <a:ext cx="4538819" cy="302037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6318" y="232273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9599" y="4094389"/>
            <a:ext cx="3167529" cy="263175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61454" y="4983071"/>
            <a:ext cx="2619375" cy="17430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2323" y="3285714"/>
            <a:ext cx="3028950" cy="15144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7"/>
          <a:srcRect r="7229" b="9432"/>
          <a:stretch/>
        </p:blipFill>
        <p:spPr>
          <a:xfrm>
            <a:off x="5260161" y="987625"/>
            <a:ext cx="3723611" cy="263002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384829" y="5006476"/>
            <a:ext cx="34766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September, October and November are in the season of autumn. It begins to get dark earlier in the day and the weather is colder and rainy.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88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6789" y="1943097"/>
            <a:ext cx="2624523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conker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44425" y="1984738"/>
            <a:ext cx="2542903" cy="9233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 smtClean="0">
                <a:latin typeface="Comic Sans MS" panose="030F0702030302020204" pitchFamily="66" charset="0"/>
              </a:rPr>
              <a:t>acorn</a:t>
            </a:r>
            <a:endParaRPr lang="en-GB" sz="5400" b="1" dirty="0">
              <a:latin typeface="Comic Sans MS" panose="030F0702030302020204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876252" y="4785432"/>
            <a:ext cx="4167051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pinecone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337" y="108311"/>
            <a:ext cx="2466975" cy="18478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7229" y="4114799"/>
            <a:ext cx="3450771" cy="250180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17908" y="172513"/>
            <a:ext cx="2932430" cy="220084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8756" y="123447"/>
            <a:ext cx="3316945" cy="185748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/>
          <a:srcRect l="11688" t="21057" r="8753"/>
          <a:stretch/>
        </p:blipFill>
        <p:spPr>
          <a:xfrm>
            <a:off x="274337" y="2774094"/>
            <a:ext cx="3422467" cy="2259874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242079" y="5200931"/>
            <a:ext cx="347662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Conkers grow on Horse Chestnut trees. They have a spiky green case which splits open. The conker is the seed of the tree.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7"/>
          <a:srcRect r="23688"/>
          <a:stretch/>
        </p:blipFill>
        <p:spPr>
          <a:xfrm>
            <a:off x="2812671" y="804895"/>
            <a:ext cx="1998891" cy="17430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8"/>
          <a:srcRect l="6563" r="7263"/>
          <a:stretch/>
        </p:blipFill>
        <p:spPr>
          <a:xfrm>
            <a:off x="9596845" y="2077006"/>
            <a:ext cx="2142309" cy="1838325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>
            <a:off x="5478915" y="2783019"/>
            <a:ext cx="34766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Acorns grow on oak trees. Acorns have little cups. They are the seeds of the Oak tree. Squirrels love acorns.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910426" y="5620300"/>
            <a:ext cx="34766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Pinecones grow on fir trees. They have tiny seeds inside them.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9" name="AutoShape 2" descr="How to grow Japanese black pine from seed - Bonsai Tonight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9"/>
          <a:srcRect l="22837" r="19524"/>
          <a:stretch/>
        </p:blipFill>
        <p:spPr>
          <a:xfrm>
            <a:off x="10611401" y="4061338"/>
            <a:ext cx="1386943" cy="1595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288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86720" y="3950693"/>
            <a:ext cx="3696514" cy="83099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 smtClean="0">
                <a:latin typeface="Comic Sans MS" panose="030F0702030302020204" pitchFamily="66" charset="0"/>
              </a:rPr>
              <a:t>Yew tree</a:t>
            </a:r>
            <a:endParaRPr lang="en-GB" sz="48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06562" y="593369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3444" y="2849791"/>
            <a:ext cx="4048948" cy="30328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540" y="1762816"/>
            <a:ext cx="3422954" cy="1916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720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96378" y="1786846"/>
            <a:ext cx="4167051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Holly tree </a:t>
            </a:r>
            <a:endParaRPr lang="en-GB" sz="44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6378" y="3146404"/>
            <a:ext cx="3783677" cy="251786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/>
          <a:srcRect l="45179"/>
          <a:stretch/>
        </p:blipFill>
        <p:spPr>
          <a:xfrm>
            <a:off x="5015711" y="427289"/>
            <a:ext cx="2240032" cy="271911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/>
          <a:srcRect b="13232"/>
          <a:stretch/>
        </p:blipFill>
        <p:spPr>
          <a:xfrm>
            <a:off x="7608026" y="629082"/>
            <a:ext cx="2514600" cy="1578542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0995" y="4435546"/>
            <a:ext cx="2847975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09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994389" y="2518641"/>
            <a:ext cx="416705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Oak tree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5058" y="3226527"/>
            <a:ext cx="3265714" cy="326571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2974" y="374742"/>
            <a:ext cx="1838325" cy="248602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77031" y="232297"/>
            <a:ext cx="2619375" cy="1743075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37193" y="374742"/>
            <a:ext cx="5288988" cy="2354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37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47978" y="2583955"/>
            <a:ext cx="4167051" cy="132343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Horse chestnut trees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885" y="257232"/>
            <a:ext cx="2217757" cy="33372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67461" y="529589"/>
            <a:ext cx="2466975" cy="1847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89904" y="653414"/>
            <a:ext cx="2867025" cy="16002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0335" y="4085817"/>
            <a:ext cx="2619375" cy="174307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61762" y="2788474"/>
            <a:ext cx="2523307" cy="336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310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012473" y="2583955"/>
            <a:ext cx="4167051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smtClean="0">
                <a:latin typeface="Comic Sans MS" panose="030F0702030302020204" pitchFamily="66" charset="0"/>
              </a:rPr>
              <a:t>Evergreen trees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871062" y="5327896"/>
            <a:ext cx="38243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Evergreen trees do not lose their leaves in autumn.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4614" y="346665"/>
            <a:ext cx="2466975" cy="18478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3660" y="2806996"/>
            <a:ext cx="2791730" cy="30114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656" y="547900"/>
            <a:ext cx="2619375" cy="17430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86173" y="2727583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638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3867831" y="4247025"/>
            <a:ext cx="4167051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burrow</a:t>
            </a:r>
            <a:endParaRPr lang="en-GB" sz="4400" b="1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7867" y="582416"/>
            <a:ext cx="6530115" cy="366909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680" y="3934973"/>
            <a:ext cx="2619375" cy="174307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4"/>
          <a:srcRect t="28305"/>
          <a:stretch/>
        </p:blipFill>
        <p:spPr>
          <a:xfrm>
            <a:off x="929623" y="1045029"/>
            <a:ext cx="3259488" cy="264699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871062" y="5327896"/>
            <a:ext cx="38243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Rabbits live in underground tunnels and holes called burrows.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404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23126" y="3952693"/>
            <a:ext cx="3817736" cy="2540530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56753" y="3952693"/>
            <a:ext cx="2725447" cy="193899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den</a:t>
            </a:r>
          </a:p>
          <a:p>
            <a:pPr algn="ctr"/>
            <a:endParaRPr lang="en-GB" sz="3200" b="1" dirty="0">
              <a:latin typeface="Comic Sans MS" panose="030F0702030302020204" pitchFamily="66" charset="0"/>
            </a:endParaRPr>
          </a:p>
          <a:p>
            <a:pPr algn="ctr"/>
            <a:r>
              <a:rPr lang="en-GB" sz="3200" b="1" dirty="0" smtClean="0">
                <a:latin typeface="Comic Sans MS" panose="030F0702030302020204" pitchFamily="66" charset="0"/>
              </a:rPr>
              <a:t> </a:t>
            </a:r>
            <a:r>
              <a:rPr lang="en-GB" sz="4400" b="1" dirty="0" smtClean="0">
                <a:latin typeface="Comic Sans MS" panose="030F0702030302020204" pitchFamily="66" charset="0"/>
              </a:rPr>
              <a:t>lair </a:t>
            </a:r>
            <a:endParaRPr lang="en-GB" sz="4400" b="1" dirty="0">
              <a:latin typeface="Comic Sans MS" panose="030F0702030302020204" pitchFamily="66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24616" y="420164"/>
            <a:ext cx="4059081" cy="3250499"/>
          </a:xfrm>
          <a:prstGeom prst="rect">
            <a:avLst/>
          </a:prstGeom>
        </p:spPr>
      </p:pic>
      <p:sp>
        <p:nvSpPr>
          <p:cNvPr id="2" name="AutoShape 2" descr="Look Inside a Burrow | NHBS Academic &amp; Professional Books"/>
          <p:cNvSpPr>
            <a:spLocks noChangeAspect="1" noChangeArrowheads="1"/>
          </p:cNvSpPr>
          <p:nvPr/>
        </p:nvSpPr>
        <p:spPr bwMode="auto">
          <a:xfrm>
            <a:off x="2537135" y="3670663"/>
            <a:ext cx="4246609" cy="1274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Foxes live in underground holes called dens. </a:t>
            </a:r>
          </a:p>
          <a:p>
            <a:r>
              <a:rPr lang="en-GB" dirty="0" smtClean="0">
                <a:latin typeface="Comic Sans MS" panose="030F0702030302020204" pitchFamily="66" charset="0"/>
              </a:rPr>
              <a:t>Some people call them lairs!</a:t>
            </a:r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1652" r="2804"/>
          <a:stretch/>
        </p:blipFill>
        <p:spPr>
          <a:xfrm>
            <a:off x="836022" y="310645"/>
            <a:ext cx="4637315" cy="2730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14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043091" y="1444023"/>
            <a:ext cx="2442755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set</a:t>
            </a:r>
            <a:endParaRPr lang="en-GB" sz="4400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2632" y="295002"/>
            <a:ext cx="4099639" cy="229579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/>
          <a:srcRect b="14776"/>
          <a:stretch/>
        </p:blipFill>
        <p:spPr>
          <a:xfrm>
            <a:off x="8523514" y="488353"/>
            <a:ext cx="2590800" cy="150176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29162" y="2590800"/>
            <a:ext cx="5943192" cy="364460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904837" y="3538285"/>
            <a:ext cx="38243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Badgers live in underground tunnels and holes called sets.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244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876941" y="2770641"/>
            <a:ext cx="3145973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 err="1">
                <a:latin typeface="Comic Sans MS" panose="030F0702030302020204" pitchFamily="66" charset="0"/>
              </a:rPr>
              <a:t>d</a:t>
            </a:r>
            <a:r>
              <a:rPr lang="en-GB" sz="4000" b="1" dirty="0" err="1" smtClean="0">
                <a:latin typeface="Comic Sans MS" panose="030F0702030302020204" pitchFamily="66" charset="0"/>
              </a:rPr>
              <a:t>rey</a:t>
            </a:r>
            <a:endParaRPr lang="en-GB" sz="4000" b="1" dirty="0">
              <a:latin typeface="Comic Sans MS" panose="030F0702030302020204" pitchFamily="66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1524" y="454129"/>
            <a:ext cx="2619375" cy="17430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1512" y="454129"/>
            <a:ext cx="4205429" cy="279852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7466471" y="2524419"/>
            <a:ext cx="38243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Squirrels build their homes in trees, like a nest. It is called a </a:t>
            </a:r>
            <a:r>
              <a:rPr lang="en-GB" sz="2400" dirty="0" err="1" smtClean="0">
                <a:latin typeface="Comic Sans MS" panose="030F0702030302020204" pitchFamily="66" charset="0"/>
              </a:rPr>
              <a:t>drey</a:t>
            </a:r>
            <a:r>
              <a:rPr lang="en-GB" sz="2400" dirty="0" smtClean="0">
                <a:latin typeface="Comic Sans MS" panose="030F0702030302020204" pitchFamily="66" charset="0"/>
              </a:rPr>
              <a:t>.</a:t>
            </a:r>
            <a:endParaRPr lang="en-GB" sz="2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31706" y="3915971"/>
            <a:ext cx="2143125" cy="21431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9144" y="3724748"/>
            <a:ext cx="5094653" cy="2943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945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95111" y="191626"/>
            <a:ext cx="255230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predator</a:t>
            </a:r>
            <a:endParaRPr lang="en-GB" sz="4400" b="1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79512" y="3708787"/>
            <a:ext cx="2442755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prey</a:t>
            </a:r>
            <a:endParaRPr lang="en-GB" sz="4400" b="1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410354" y="153328"/>
            <a:ext cx="39446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 predator is wild animal which hunts or preys on other animals for food.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247413" y="4507653"/>
            <a:ext cx="394467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Prey is an animal that is hunted by another for food.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t="22378" r="6275" b="12696"/>
          <a:stretch/>
        </p:blipFill>
        <p:spPr>
          <a:xfrm>
            <a:off x="4329776" y="177671"/>
            <a:ext cx="3984884" cy="210526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637" y="1158691"/>
            <a:ext cx="3401249" cy="2560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29466"/>
          <a:stretch/>
        </p:blipFill>
        <p:spPr>
          <a:xfrm>
            <a:off x="9204319" y="1446705"/>
            <a:ext cx="2356748" cy="2502741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1693" y="2397300"/>
            <a:ext cx="2743200" cy="16668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91407" y="4338858"/>
            <a:ext cx="1914525" cy="239077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26961" y="5368004"/>
            <a:ext cx="2383821" cy="1334940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8"/>
          <a:srcRect t="2725" r="15495"/>
          <a:stretch/>
        </p:blipFill>
        <p:spPr>
          <a:xfrm>
            <a:off x="9865792" y="5199435"/>
            <a:ext cx="2012556" cy="1303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355818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68663" y="1167577"/>
            <a:ext cx="3314639" cy="76944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b="1" dirty="0" smtClean="0">
                <a:latin typeface="Comic Sans MS" panose="030F0702030302020204" pitchFamily="66" charset="0"/>
              </a:rPr>
              <a:t>hibernation</a:t>
            </a:r>
            <a:endParaRPr lang="en-GB" sz="4400" b="1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3389" y="154687"/>
            <a:ext cx="3410504" cy="226953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2" y="3242930"/>
            <a:ext cx="5148996" cy="342642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4433" y="292727"/>
            <a:ext cx="3203068" cy="2131496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25982" y="2642980"/>
            <a:ext cx="2819400" cy="1628775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07126" y="4977718"/>
            <a:ext cx="54067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Some animals hibernate in winter. They go into</a:t>
            </a:r>
            <a:r>
              <a:rPr lang="en-GB" sz="2400" dirty="0">
                <a:latin typeface="Comic Sans MS" panose="030F0702030302020204" pitchFamily="66" charset="0"/>
              </a:rPr>
              <a:t> a deep sleep that helps them to save energy and survive the </a:t>
            </a:r>
            <a:r>
              <a:rPr lang="en-GB" sz="2400" dirty="0" smtClean="0">
                <a:latin typeface="Comic Sans MS" panose="030F0702030302020204" pitchFamily="66" charset="0"/>
              </a:rPr>
              <a:t>cold weather without </a:t>
            </a:r>
            <a:r>
              <a:rPr lang="en-GB" sz="2400" dirty="0">
                <a:latin typeface="Comic Sans MS" panose="030F0702030302020204" pitchFamily="66" charset="0"/>
              </a:rPr>
              <a:t>eating much.</a:t>
            </a:r>
          </a:p>
        </p:txBody>
      </p:sp>
    </p:spTree>
    <p:extLst>
      <p:ext uri="{BB962C8B-B14F-4D97-AF65-F5344CB8AC3E}">
        <p14:creationId xmlns:p14="http://schemas.microsoft.com/office/powerpoint/2010/main" val="9826554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</TotalTime>
  <Words>416</Words>
  <Application>Microsoft Office PowerPoint</Application>
  <PresentationFormat>Widescreen</PresentationFormat>
  <Paragraphs>46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Josephine HUGHES</dc:creator>
  <cp:lastModifiedBy>Emily Baker</cp:lastModifiedBy>
  <cp:revision>26</cp:revision>
  <dcterms:created xsi:type="dcterms:W3CDTF">2022-10-20T14:01:59Z</dcterms:created>
  <dcterms:modified xsi:type="dcterms:W3CDTF">2024-10-25T10:27:46Z</dcterms:modified>
</cp:coreProperties>
</file>