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5" r:id="rId9"/>
    <p:sldId id="264" r:id="rId10"/>
    <p:sldId id="262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54" autoAdjust="0"/>
    <p:restoredTop sz="94660"/>
  </p:normalViewPr>
  <p:slideViewPr>
    <p:cSldViewPr snapToGrid="0">
      <p:cViewPr varScale="1">
        <p:scale>
          <a:sx n="73" d="100"/>
          <a:sy n="73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457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437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183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268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599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764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347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355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559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696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411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6C57A-4817-4635-9258-7EE10DA11803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F3E34-4B0D-4A3E-BF61-0FF1BFC01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975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9560" y="2238777"/>
            <a:ext cx="3657600" cy="46192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5920" y="0"/>
            <a:ext cx="9144000" cy="2387600"/>
          </a:xfrm>
        </p:spPr>
        <p:txBody>
          <a:bodyPr/>
          <a:lstStyle/>
          <a:p>
            <a:r>
              <a:rPr lang="en-US" b="1" dirty="0" smtClean="0">
                <a:latin typeface="+mn-lt"/>
              </a:rPr>
              <a:t>My God is my strength in whom I trust</a:t>
            </a:r>
            <a:endParaRPr lang="en-GB" b="1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473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0419" y="309579"/>
            <a:ext cx="13254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6000" b="1" dirty="0" smtClean="0">
                <a:latin typeface="Comic Sans MS" panose="030F0702030302020204" pitchFamily="66" charset="0"/>
              </a:rPr>
              <a:t> </a:t>
            </a:r>
            <a:r>
              <a:rPr lang="en-GB" sz="6000" b="1" dirty="0" smtClean="0"/>
              <a:t>What does trust mean to you?</a:t>
            </a:r>
            <a:endParaRPr lang="en-GB" sz="60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646" y="2181689"/>
            <a:ext cx="2648948" cy="437522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254" y="2671762"/>
            <a:ext cx="3705382" cy="21901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2604" y="2671762"/>
            <a:ext cx="3471981" cy="2620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091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2590" y="593725"/>
            <a:ext cx="107719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 smtClean="0"/>
              <a:t>Why are mobiles so important to people?</a:t>
            </a:r>
            <a:endParaRPr lang="en-GB" sz="4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877" y="1687197"/>
            <a:ext cx="6588443" cy="480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39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754" y="137159"/>
            <a:ext cx="9294646" cy="661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94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2682240"/>
            <a:ext cx="99341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smtClean="0"/>
              <a:t>How do you like to relax and rest?</a:t>
            </a:r>
            <a:endParaRPr lang="en-GB" sz="5400" b="1" dirty="0"/>
          </a:p>
        </p:txBody>
      </p:sp>
    </p:spTree>
    <p:extLst>
      <p:ext uri="{BB962C8B-B14F-4D97-AF65-F5344CB8AC3E}">
        <p14:creationId xmlns:p14="http://schemas.microsoft.com/office/powerpoint/2010/main" val="3203392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917" y="136207"/>
            <a:ext cx="9545003" cy="6544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54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6520" y="0"/>
            <a:ext cx="6949440" cy="608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364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9596" y="1051152"/>
            <a:ext cx="9084038" cy="52407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04385" y="35489"/>
            <a:ext cx="108639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/>
              <a:t>Jesus calms the storm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2297198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023" y="883103"/>
            <a:ext cx="8629667" cy="5539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422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60450" y="3428743"/>
            <a:ext cx="985398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dirty="0" smtClean="0">
                <a:solidFill>
                  <a:srgbClr val="FF0000"/>
                </a:solidFill>
              </a:rPr>
              <a:t>‘Who is this man who has </a:t>
            </a:r>
          </a:p>
          <a:p>
            <a:pPr algn="ctr"/>
            <a:r>
              <a:rPr lang="en-US" sz="6000" b="1" dirty="0" smtClean="0">
                <a:solidFill>
                  <a:srgbClr val="FF0000"/>
                </a:solidFill>
              </a:rPr>
              <a:t>the power to stop the waves?’</a:t>
            </a:r>
            <a:endParaRPr lang="en-GB" sz="60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86336" y="1673275"/>
            <a:ext cx="104022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/>
              <a:t>Think about the question that the disciples in the boat asked each other: </a:t>
            </a:r>
            <a:endParaRPr lang="en-GB" sz="4000" b="1" dirty="0"/>
          </a:p>
        </p:txBody>
      </p:sp>
      <p:sp>
        <p:nvSpPr>
          <p:cNvPr id="5" name="Rectangle 4"/>
          <p:cNvSpPr/>
          <p:nvPr/>
        </p:nvSpPr>
        <p:spPr>
          <a:xfrm>
            <a:off x="699358" y="317916"/>
            <a:ext cx="55138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b="1" dirty="0" smtClean="0">
                <a:solidFill>
                  <a:srgbClr val="0070C0"/>
                </a:solidFill>
              </a:rPr>
              <a:t>Time for reflection</a:t>
            </a:r>
            <a:endParaRPr lang="en-GB" sz="5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510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057" y="631371"/>
            <a:ext cx="10972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Who do you consider</a:t>
            </a:r>
          </a:p>
          <a:p>
            <a:pPr algn="ctr"/>
            <a:r>
              <a:rPr lang="en-GB" sz="6000" dirty="0" smtClean="0"/>
              <a:t> to be powerful?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7803232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492" y="1551213"/>
            <a:ext cx="7666265" cy="511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007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9492" y="-152400"/>
            <a:ext cx="12462932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672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78</Words>
  <Application>Microsoft Office PowerPoint</Application>
  <PresentationFormat>Widescreen</PresentationFormat>
  <Paragraphs>11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 Theme</vt:lpstr>
      <vt:lpstr>My God is my strength in whom I trust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God is my strength in whom I trust</dc:title>
  <dc:creator>Rachel Jones</dc:creator>
  <cp:lastModifiedBy>Sarah DAVIES</cp:lastModifiedBy>
  <cp:revision>10</cp:revision>
  <dcterms:created xsi:type="dcterms:W3CDTF">2022-09-23T14:06:27Z</dcterms:created>
  <dcterms:modified xsi:type="dcterms:W3CDTF">2022-10-31T21:28:26Z</dcterms:modified>
</cp:coreProperties>
</file>