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305" r:id="rId2"/>
    <p:sldId id="258" r:id="rId3"/>
    <p:sldId id="263" r:id="rId4"/>
    <p:sldId id="294" r:id="rId5"/>
    <p:sldId id="309"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267" r:id="rId20"/>
  </p:sldIdLst>
  <p:sldSz cx="9144000" cy="6858000" type="screen4x3"/>
  <p:notesSz cx="6858000" cy="9144000"/>
  <p:embeddedFontLst>
    <p:embeddedFont>
      <p:font typeface="Roboto" panose="02000000000000000000" pitchFamily="2" charset="0"/>
      <p:regular r:id="rId23"/>
      <p:bold r:id="rId24"/>
      <p:italic r:id="rId25"/>
      <p:boldItalic r:id="rId26"/>
    </p:embeddedFont>
    <p:embeddedFont>
      <p:font typeface="Twinkl" pitchFamily="2" charset="77"/>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go="http://customooxmlschemas.google.com/" xmlns:p15="http://schemas.microsoft.com/office/powerpoint/2012/main" xmlns="" roundtripDataSignature="AMtx7mi+XHNWDaLX7Wh9jQLjfmdCt5xGzQ==" r:id="rId34"/>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exandra Thomson" initials="" lastIdx="9"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08115"/>
    <a:srgbClr val="D83A5E"/>
    <a:srgbClr val="F5CFD8"/>
    <a:srgbClr val="AEE9EC"/>
    <a:srgbClr val="25898D"/>
    <a:srgbClr val="FBFBFB"/>
    <a:srgbClr val="2DB6BC"/>
    <a:srgbClr val="FAB001"/>
    <a:srgbClr val="8D358B"/>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67" autoAdjust="0"/>
    <p:restoredTop sz="94671"/>
  </p:normalViewPr>
  <p:slideViewPr>
    <p:cSldViewPr showGuides="1">
      <p:cViewPr varScale="1">
        <p:scale>
          <a:sx n="104" d="100"/>
          <a:sy n="104" d="100"/>
        </p:scale>
        <p:origin x="704" y="20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5" Type="http://schemas.openxmlformats.org/officeDocument/2006/relationships/commentAuthors" Target="commentAuthor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1-01-06T12:44:01.176" idx="9">
    <p:pos x="2628" y="1838"/>
    <p:text>please could the cloud burn be added in the middle of this slide and link to the Life landing page</p:text>
    <p:extLst>
      <p:ext uri="{C676402C-5697-4E1C-873F-D02D1690AC5C}">
        <p15:threadingInfo xmlns:p15="http://schemas.microsoft.com/office/powerpoint/2012/main" timeZoneBias="0"/>
      </p:ext>
      <p:ext uri="http://customooxmlschemas.google.com/">
        <go:slidesCustomData xmlns:go="http://customooxmlschemas.google.com/" xmlns:p15="http://schemas.microsoft.com/office/powerpoint/2012/main" xmlns="" commentPostId="AAAALRZo3fA"/>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11/01/2021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2:12.139"/>
    </inkml:context>
    <inkml:brush xml:id="br0">
      <inkml:brushProperty name="width" value="0.35" units="cm"/>
      <inkml:brushProperty name="height" value="0.35" units="cm"/>
      <inkml:brushProperty name="color" value="#AB008B"/>
    </inkml:brush>
  </inkml:definitions>
  <inkml:trace contextRef="#ctx0" brushRef="#br0">1230 3419 24575,'-52'-4'0,"-13"-15"0,28 2 0,-35-32 0,47 25 0,-40-24 0,20 0 0,-11-5 0,0-11 0,15 15 0,1 0 0,-9-14-492,5 11 0,1-3 405,-6-26 87,15 36 0,-1-2 0,5-7 0,0-1 0,-3 4 0,2-1 0,4-4 0,2-2 0,0 3 0,0 0 0,2-3 0,2 0 0,3 4 0,0 1 0,-1-5 0,3 1-227,-5-24 227,10 30 0,2 1 0,-4-21 0,0-23 0,5 16 0,2-7 0,6 16 0,0 2 0,0 0 0,0 12 0,0-10 983,0 12-908,0 1 165,11-6-240,1 13 0,12-13 0,-1 6 0,1-8 0,5 1 0,-4 0 0,9-1 0,-4 1 0,0 0 0,5 5 0,-11 3 0,10 4 0,-11 8 0,4 1 0,-7 8 0,-1 5 0,0-7 0,-5 16 0,-1-6 0,-5 13 0,1 5 0,-1 0 0,3 4 0,-2 0 0,3 4 0,-4 0 0,5 5 0,1 0 0,4 0 0,1 4 0,-1 2 0,6 4 0,1 0 0,6 7 0,1 1 0,-1 1 0,2 3 0,5-3 0,3 7 0,0-1 0,5 1 0,-12-2 0,12 8 0,-12-6 0,12 5 0,-10 0 0,5 2 0,-6 5 0,0-6 0,0 5 0,-7-7 0,0 6 0,0 0 0,-10 0 0,9 0 0,-9 6 0,-1-6 0,0 12 0,-1-11 0,-3 11 0,3-4 0,-4-1 0,-1-1 0,0-7 0,0 0 0,0-6 0,-1-2 0,-4-6 0,-2 7 0,-4-6 0,5 31 0,-4-20 0,4 21 0,-5-19 0,0 0 0,0 0 0,0 7 0,0 1 0,0 7 0,0 0 0,0-2 0,0-5 0,0 5 0,0-11 0,0-2 0,0-1 0,0-12 0,0 6 0,0 6 0,0-9 0,-4 10 0,-2-8 0,0-9 0,-3 7 0,3-9 0,-4 6 0,0-6 0,5-2 0,-4-4 0,8-1 0,-7 0 0,3 1 0,0-1 0,-3 6 0,6-4 0,-7 9 0,4-10 0,0 10 0,-3-9 0,2 4 0,-3-1 0,0-3 0,-1-1 0,1-2 0,0-3 0,0 5 0,1-6 0,-2 5 0,-2-4 0,5 0 0,-4-2 0,10-3 0,-7 3 0,7-2 0,-7 3 0,7-5 0,-3 0 0,1 0 0,-12-39 0,-2 6 0,-8-30 0,8 19 0,3 6 0,4 5 0,0 1 0,1 6 0,0-1 0,4 1 0,-3 0 0,2-6 0,1 4 0,-4-9 0,3 5 0,-4-7 0,1 7 0,-1-5 0,0 9 0,1 1 0,4 2 0,-2 7 0,2-12 0,-4 6 0,3-7 0,-2 4 0,3 1 0,0 0 0,-3 4 0,7 1 0,-3 5 0,1-1 0,2-7 0,-3 1 0,0-7 0,3-1 0,-7 3 0,7-9 0,-8 4 0,8 0 0,-7 6 0,7 2 0,-3 7 0,1-2 0,2-1 0,-7-1 0,7-10 0,-8-1 0,4-5 0,-6-6 0,1 9 0,0-8 0,5 16 0,-4-5 0,8 10 0,-6 1 0,6 5 0,-3 0 0,0-5 0,3-1 0,-3-10 0,0 5 0,-2-10 0,1 9 0,-4-9 0,8 9 0,-8-3 0,8-1 0,-7 4 0,3-9 0,-1 4 0,-3-5 0,4 0 0,-6-6 0,6 4 0,-5-4 0,9 5 0,-7 3 0,7 8 0,-7 3 0,7 9 0,-3 0 0,4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2:16.290"/>
    </inkml:context>
    <inkml:brush xml:id="br0">
      <inkml:brushProperty name="width" value="0.35" units="cm"/>
      <inkml:brushProperty name="height" value="0.35" units="cm"/>
      <inkml:brushProperty name="color" value="#AB008B"/>
    </inkml:brush>
  </inkml:definitions>
  <inkml:trace contextRef="#ctx0" brushRef="#br0">1 2279 24575,'0'-34'0,"0"-8"0,0 15 0,0-22 0,0 16 0,0-23 0,0 9 0,0-5 0,0 1 0,0 0 0,5-1 0,1-1 0,5 3 0,0 6 0,0 0 0,0 0 0,0 6 0,0-4 0,-1 4 0,6-6 0,-3-6 0,8 4 0,-9-12 0,9 13 0,-8-13 0,8 12 0,3-6 0,-1 8 0,11-3 0,-5 7 0,6-6 0,-2 12 0,8-7 0,-6 2 0,12 2 0,-5-4 0,5 5 0,1 1 0,-1-1 0,6 0 0,-4 1 0,4-1 0,-6 1 0,0-1 0,1 0 0,5 1 0,-6 5 0,30-14 0,-19 18 0,21-13 0,-20 15 0,-6 1 0,4 0 0,-4 5 0,-1 2 0,-2 4 0,-6 2 0,-7 4 0,-6-3 0,-7 8 0,-6-3 0,1-1 0,-6 4 0,5-7 0,-9 7 0,4-3 0,-5 4 0,0 0 0,4-4 0,-6 24 0,1 1 0,-7 23 0,0-6 0,0 4 0,5-10 0,-4 4 0,3-5 0,1-1 0,-4 6 0,4-4 0,-5 4 0,0-6 0,0 7 0,0-5 0,0 4 0,0 0 0,0-4 0,0 4 0,0 1 0,0 0 0,0 7 0,0 0 0,0 0 0,-5 0 0,-1 0 0,-1-6 0,-2 4 0,3-4 0,-5 0 0,1-2 0,-1-6 0,1 1 0,0-1 0,0 0 0,-4 0 0,2 1 0,-2-1 0,-1 0 0,5-5 0,-9 4 0,8-4 0,-7 0 0,2 4 0,-3-4 0,-9 13 0,0-5 0,-2 6 0,5-13 0,0 4 0,-1-9 0,-6 10 0,1-9 0,-2 9 0,3-9 0,-1 4 0,-1 0 0,7-6 0,-6 12 0,11-13 0,-10 7 0,10-7 0,-9-4 0,10 2 0,-5-6 0,0 7 0,-1-7 0,0 3 0,-4 1 0,-2-4 0,0 3 0,-12 2 0,5-4 0,-6 9 0,1-9 0,5 3 0,1-4 0,-1 3 0,11-3 0,-5 2 0,18-4 0,-3-4 0,3 3 0,-12-3 0,0 5 0,-2-5 0,4 3 0,6-2 0,0-1 0,-6-1 0,4 0 0,-3-3 0,4 3 0,-4 0 0,3-2 0,-9 7 0,9-8 0,-3 7 0,5-7 0,4 7 0,1-7 0,5 2 0,0-3 0,-4 4 0,22-26 0,-9 17 0,23-27 0,-14 18 0,7 0 0,-7-4 0,3 4 0,-3-4 0,3 4 0,-3-4 0,7 4 0,-6-10 0,6 5 0,-6-5 0,7 0 0,-7 5 0,8-10 0,-9 9 0,8-4 0,-8 6 0,4-1 0,-5 1 0,0 0 0,0-1 0,4 1 0,-2 0 0,2-1 0,-4 1 0,0 4 0,0-3 0,-1 7 0,1-3 0,4 1 0,-4 2 0,4-2 0,-5 3 0,4-3 0,-2 3 0,2-3 0,-4 4 0,0 0 0,0-1 0,1-4 0,-1 4 0,1-4 0,0 0 0,-1 4 0,5-4 0,-3 4 0,3 1 0,-5-1 0,0 1 0,1-5 0,-1 4 0,1-4 0,4 5 0,-3-5 0,2 3 0,-3-3 0,0 0 0,-1 4 0,1-4 0,0 0 0,-1 4 0,1-8 0,0 7 0,0-7 0,-1 8 0,1-9 0,0 9 0,-1-4 0,-3 5 0,2 0 0,-2-1 0,-1 1 0,3 0 0,-6 0 0,7-1 0,-4 1 0,1 0 0,6 3 0,-3 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2:23.551"/>
    </inkml:context>
    <inkml:brush xml:id="br0">
      <inkml:brushProperty name="width" value="0.35" units="cm"/>
      <inkml:brushProperty name="height" value="0.35" units="cm"/>
      <inkml:brushProperty name="color" value="#AB008B"/>
    </inkml:brush>
  </inkml:definitions>
  <inkml:trace contextRef="#ctx0" brushRef="#br0">1461 1514 24575,'-5'-40'0,"-11"3"0,3 1 0,-17 3 0,17-3 0,-21-10 0,21 6 0,-15-3 0,12 13 0,0-1 0,-3 1 0,4 0 0,-6-7 0,-5 5 0,3-5 0,-8 4 0,4 2 0,-6-2 0,-5 5 0,-3-5 0,-3 9 0,-2-4 0,3 6 0,-8 5 0,-1-5 0,-8 9 0,2-4 0,-1 11 0,0 0 0,6 6 0,-4 0 0,17 0 0,-3 0 0,13 0 0,5 0 0,-4 0 0,9 5 0,-4 9 0,4 7 0,-1 15 0,1-4 0,-1 4 0,0 1 0,1-6 0,-2 12 0,6-5 0,0 5 0,5 1 0,0 0 0,5 0 0,1-1 0,5 8 0,0-6 0,0 6 0,0-7 0,0-6 0,5 24 0,5-26 0,6 20 0,4-26 0,6 2 0,-5-7 0,4 0 0,0 0 0,-5-5 0,5 4 0,-2-4 0,-3-2 0,4 1 0,-1-4 0,-3-2 0,9-3 0,-4 0 0,5 0 0,0 0 0,0-4 0,7-2 0,1-4 0,-1 0 0,6 0 0,-5 0 0,12 0 0,-4 0 0,-1 0 0,-3 0 0,-10 0 0,23 0 0,-25 0 0,19 0 0,-30 0 0,5 0 0,-6-4 0,1 3 0,-1-7 0,-4 3 0,3-4 0,-3 4 0,4-3 0,6 3 0,-4-4 0,3-1 0,-9 1 0,3 4 0,-7 2 0,3 3 0,-5-4 0,0 3 0,4-3 0,-3 4 0,3-3 0,-4 2 0,0-7 0,5 7 0,-3-2 0,7 3 0,-5 0 0,12-9 0,-6 2 0,1-6 0,3-1 0,-11 8 0,7-7 0,-10 9 0,5-5 0,-3 4 0,3-7 0,0 6 0,-3-3 0,7 0 0,-8 5 0,4-1 0,-5-3 0,1 7 0,-5-9 0,0 1 0,-4-3 0,0 1 0,-4-2 0,-5 0 0,-2-6 0,-7-4 0,2-9 0,-5-5 0,-1-7 0,0 1 0,5-8 0,-4-1 0,7-7 0,-3-1 0,6 8 0,-1-6 0,1 12 0,5-11 0,-4 11 0,9-5 0,-9 8 0,9-1 0,-4 0 0,5 0 0,0 0 0,0-7 0,0-27 0,0 19 0,0-25 0,0 39 0,5-13 0,1 19 0,5-11 0,-1 24 0,0-9 0,-1 15 0,5 1 0,0 5 0,5 5 0,-1 0 0,6 4 0,1 1 0,5-1 0,0 4 0,20-3 0,-15 4 0,21 0 0,-18 0 0,-1 0 0,0 0 0,-7 4 0,0 2 0,-5 4 0,-1-1 0,0 1 0,-5-1 0,5 1 0,-6-1 0,1 4 0,0 7 0,-1-1 0,2 5 0,-6 0 0,4 1 0,-6 5 0,2 0 0,2 6 0,-5-4 0,5 11 0,-6-12 0,1 12 0,-1-12 0,-4 6 0,3-1 0,-7-4 0,7 4 0,-8-6 0,4 1 0,-5-6 0,0 4 0,0-4 0,0 5 0,0 0 0,0 0 0,0 1 0,0-1 0,-5 13 0,-1-9 0,-8 10 0,2-8 0,-7-4 0,8-1 0,-8-2 0,4-4 0,-5 0 0,0 4 0,2-10 0,3 5 0,-3-6 0,-1 2 0,-1-2 0,-4 1 0,6 0 0,0-1 0,-6 1 0,8 0 0,-15 13 0,15-10 0,-12 10 0,14-14 0,-3 0 0,7-4 0,-3 4 0,4-9 0,1 4 0,-1-5 0,1 0 0,-3-3 0,-2-2 0,-15 2 0,1 5 0,-17 13 0,12-1 0,-7 11 0,8-12 0,-1 11 0,1-11 0,-1 11 0,6-6 0,1 0 0,5 3 0,1-9 0,-1 9 0,1-10 0,0 5 0,5-6 0,-3 1 0,6-1 0,-7 6 0,8-5 0,-9 10 0,5-9 0,-2 9 0,-1-9 0,6 9 0,-7-10 0,7 10 0,-2-9 0,3 9 0,0-10 0,0 10 0,1-4 0,-2 12 0,6-6 0,0 12 0,0-11 0,4 4 0,-3 0 0,4-4 0,0 4 0,0-5 0,0 5 0,0-4 0,0 4 0,0-11 0,4 4 0,1-9 0,5 8 0,0-8 0,3 4 0,-2-6 0,10 9 0,-6-7 0,8 3 0,-9-6 0,3-7 0,-2 3 0,3-3 0,0-1 0,1 0 0,4 1 0,-3-1 0,4-4 0,-1-1 0,2-4 0,6 0 0,-6 0 0,17 0 0,-14 0 0,15 0 0,-13 0 0,0 0 0,-5 0 0,4-4 0,-4-2 0,0-3 0,-1-5 0,-6 0 0,1-1 0,-1-2 0,0 3 0,1-5 0,-1 1 0,1-9 0,0 2 0,-5-3 0,1-1 0,-1 4 0,-2-11 0,2 4 0,-3-10 0,0 4 0,-5-13 0,-1 5 0,-5-11 0,0 11 0,0-11 0,0 11 0,0-5 0,0 0 0,0 12 0,0-10 0,0 17 0,0-4 0,0-1 0,0 6 0,0-12 0,-5-14 0,-1 14 0,-4-13 0,-1 26 0,6 5 0,-4 1 0,8 10 0,-6 2 0,6 3 0,-3 1 0,12 34 0,3-8 0,13 25 0,-3-14 0,10-2 0,-5-1 0,6 5 0,0-3 0,0-1 0,7 6 0,-7-12 0,6 7 0,-2-8 0,2-3 0,6 3 0,0-7 0,25 8 0,-18-9 0,18-1 0,-25-6 0,0-5 0,0 0 0,6 0 0,-4 0 0,5-10 0,-13-1 0,4-11 0,-4 1 0,7-7 0,-6 5 0,0-10 0,-9 12 0,3-11 0,-7 6 0,0-5 0,-11 1 0,0-1 0,-5 1 0,1-6 0,-6 4 0,0-4 0,-5-1 0,0 6 0,-4-6 0,-6 7 0,-6 0 0,-3 5 0,-6 1 0,6 5 0,-10-1 0,9 1 0,-9 4 0,9-3 0,-9 7 0,4-2 0,-13-6 0,6 7 0,-1-6 0,10 8 0,4 5 0,1 1 0,-1 0 0,1 3 0,-6-3 0,5 4 0,-10-4 0,4 3 0,-12-4 0,6 5 0,-6 0 0,7 0 0,0 0 0,0 0 0,-1 0 0,6 0 0,2 0 0,4 0 0,-4 0 0,3 0 0,-22 0 0,7 0 0,-16 0 0,13 0 0,-4 5 0,4 1 0,-6 10 0,0-4 0,7 4 0,6-6 0,7-1 0,6 0 0,5-4 0,4 2 0,6-3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2:35.714"/>
    </inkml:context>
    <inkml:brush xml:id="br0">
      <inkml:brushProperty name="width" value="0.35" units="cm"/>
      <inkml:brushProperty name="height" value="0.35" units="cm"/>
      <inkml:brushProperty name="color" value="#AB008B"/>
    </inkml:brush>
  </inkml:definitions>
  <inkml:trace contextRef="#ctx0" brushRef="#br0">3124 220 24575,'-50'-4'0,"8"-6"0,4-1 0,7-8 0,1 3 0,6 1 0,-5-4 0,9 9 0,-9-5 0,4 5 0,0 1 0,-4-1 0,10 0 0,-10 5 0,4-4 0,-5 8 0,-1-3 0,1 4 0,-6 0 0,4-5 0,-10 4 0,10-3 0,-10 4 0,10-5 0,-10 4 0,4-8 0,-6 8 0,0-4 0,0 0 0,0 4 0,1-4 0,-1 5 0,-7 0 0,5 0 0,2 0 0,1 0 0,-2 0 0,6 0 0,-5 0 0,8 0 0,4 0 0,-10 5 0,4 6 0,-13 7 0,-1 5 0,-1-1 0,-5 2 0,13-2 0,-13 7 0,19-6 0,-4 3 0,5 1 0,5 1 0,-6 6 0,6-1 0,-1 6 0,0-4 0,-1 11 0,2-12 0,-1 5 0,-6 1 0,6-6 0,-7 12 0,8-11 0,-1 4 0,0 1 0,-1 1 0,-5 6 0,3 0 0,-10 1 0,12-7 0,0 3 0,2-3 0,11-3 0,-6 6 0,12-12 0,-4 4 0,9 0 0,-9-4 0,9 4 0,-9 1 0,9-6 0,-10 12 0,4-5 0,-6 20 0,5-10 0,-5 17 0,10-13 0,-9 8 0,9-1 0,-9-6 0,10-3 0,-4-12 0,10-7 0,-2-7 0,6-10 0,-2-1 0,4-1 0,0-4 0,0 4 0,9 1 0,-3 1 0,16 5 0,-6-1 0,8-3 0,-10 3 0,3-4 0,-2 4 0,-1 1 0,3-5 0,-3 3 0,10-1 0,-4-2 0,9 5 0,-4-8 0,5 8 0,0-8 0,7 4 0,0-4 0,7 0 0,0 0 0,0 0 0,0 0 0,0-1 0,0-3 0,0-3 0,0-4 0,-1 0 0,1 0 0,0 0 0,-6 0 0,4 0 0,-4 0 0,6 0 0,0 0 0,0 0 0,0-4 0,0-3 0,6-4 0,-10 0 0,9 0 0,-11 1 0,5-6 0,-5 4 0,-3-3 0,-5 1 0,1 3 0,-1-8 0,0 3 0,0-4 0,1 0 0,-1 4 0,1-8 0,-1 7 0,1-9 0,0 6 0,-1 0 0,0 0 0,0 0 0,1 0 0,0-6 0,13-5 0,-15 4 0,15-8 0,-19 14 0,7-4 0,-2 4 0,0 1 0,-5 5 0,4-4 0,-9 5 0,3-6 0,1 6 0,-4-4 0,4 4 0,-11 0 0,5-4 0,-5 9 0,6-9 0,-5 4 0,4 0 0,-8-4 0,7 8 0,-3-7 0,5 2 0,3-11 0,-2 6 0,2-3 0,-4 6 0,2-3 0,-6 1 0,5-10 0,-5 9 0,2-9 0,1 9 0,-1-8 0,2 8 0,2-9 0,-5 9 0,3-3 0,-4 4 0,1 1 0,3-6 0,-8 5 0,8-5 0,-8 5 0,4-4 0,0-2 0,-3 0 0,8-4 0,-8 4 0,7 0 0,-7-4 0,7 4 0,-7 0 0,8-4 0,-8 4 0,8-5 0,-8 0 0,4 0 0,-5 0 0,0-1 0,-1 6 0,1-4 0,0 10 0,-5-9 0,4 4 0,-8 0 0,3-5 0,1 4 0,-4 0 0,3 2 0,1 4 0,-4 1 0,3 4 0,-4 1 0,0 5 0,-16 4 0,-1 0 0,-15 4 0,-4 0 0,4 0 0,-10 5 0,4 1 0,-6 1 0,6 2 0,-4-3 0,10 4 0,-4 1 0,6-1 0,-1 0 0,1 4 0,5 1 0,-4 1 0,4 2 0,0-7 0,2 7 0,4-8 0,1 7 0,0-7 0,-1 4 0,1-1 0,0-3 0,-1 3 0,1 1 0,0-4 0,-1 3 0,1 0 0,-6-2 0,4 6 0,-3-6 0,-1 3 0,5-1 0,-10 3 0,9-2 0,-9 5 0,4-4 0,-5 5 0,-2 6 0,2-4 0,-2 4 0,7-7 0,-3 1 0,8-5 0,-4 3 0,6-4 0,-1 4 0,1-3 0,0 2 0,-9 5 0,7-5 0,-7 8 0,9-10 0,-1-1 0,5 3 0,-3-2 0,2-1 0,-16 12 0,9-9 0,-10 6 0,14-6 0,4-7 0,1 3 0,5-5 0,-1 1 0,1-5 0,0 4 0,0-4 0,-1 4 0,1-3 0,3 2 0,-2-2 0,2 3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2:38.009"/>
    </inkml:context>
    <inkml:brush xml:id="br0">
      <inkml:brushProperty name="width" value="0.35" units="cm"/>
      <inkml:brushProperty name="height" value="0.35" units="cm"/>
      <inkml:brushProperty name="color" value="#AB008B"/>
    </inkml:brush>
  </inkml:definitions>
  <inkml:trace contextRef="#ctx0" brushRef="#br0">128 189 24575,'0'42'0,"0"-5"0,0 5 0,-5 10 0,-8 11 0,4-8 0,-14 25 0,15-29 0,-11 24 0,12-15 0,-4 15 0,9-12 0,-9 21 0,9-30 0,-3 19 0,5-19 0,-6 13 0,5-7 0,-4-1 0,5 0 0,0 1 0,0-1 0,0 0 0,0 1 0,0-1 0,0 0 0,0 8 0,0-6 0,0-1 0,0-3 0,0-11 0,0-1 0,0-3 0,0-10 0,4 4 0,6-6 0,15 19 0,-1-8 0,12 18 0,-13-21 0,5 6 0,-8-12 0,-3 4 0,1-11 0,-8-2 0,3-9 0,-4-1 0,-1-5 0,-3 1 0,5-5 0,-4 0 0,5-4 0,-2-8 0,0-2 0,0-9 0,5-4 0,1 3 0,4-4 0,-1 6 0,-4 0 0,4-1 0,-8 1 0,7-1 0,-7 1 0,4 0 0,-1-1 0,-3 1 0,8 0 0,-8-6 0,3 4 0,1-3 0,-3-1 0,2 4 0,-3-8 0,-1 8 0,1-9 0,0 4 0,0-5 0,0 0 0,0 0 0,5-14 0,-4 4 0,4-5 0,-4 3 0,-1 10 0,1-10 0,-1 4 0,-4-24 0,-1-6 0,-5 0 0,0 4 0,0 21 0,0-8 0,0 5 0,0-4 0,0-1 0,0-2 0,0-6 0,0 0 0,0-1 0,-5 1 0,-2 0 0,-5 0 0,1 6 0,0 8 0,5 3 0,-3 10 0,4 1 0,-1 8 0,-2 4 0,7 1 0,-7-1 0,3 6 0,-4-5 0,0 4 0,0-4 0,0 0 0,0-1 0,0 1 0,-1 0 0,-3-1 0,3 1 0,-3-1 0,3-4 0,-3 3 0,2-9 0,-8 4 0,9 0 0,-5-4 0,6 10 0,-1-5 0,1 5 0,0 6 0,1 0 0,3 5 0,-2 3 0,-1-6 0,-1 6 0,-2-7 0,2-1 0,1 4 0,-1-9 0,0 9 0,1-4 0,-1 5 0,5 0 0,0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3:04.133"/>
    </inkml:context>
    <inkml:brush xml:id="br0">
      <inkml:brushProperty name="width" value="0.35" units="cm"/>
      <inkml:brushProperty name="height" value="0.35" units="cm"/>
      <inkml:brushProperty name="color" value="#FFC114"/>
    </inkml:brush>
  </inkml:definitions>
  <inkml:trace contextRef="#ctx0" brushRef="#br0">15803 335 24575,'-87'-11'0,"14"-2"0,0-16 0,14 9 0,-8-14 0,10 11 0,1 0 0,-11-7 0,8 4 0,2 3 0,9 5 0,-19-1 0,7-4 0,1 10 0,0 1 0,-1 1 0,1 10 0,0-4 0,-1 5 0,8 0 0,-6 0 0,6 0 0,-1 0 0,-4 0 0,4 5 0,-6 2 0,6 9 0,3 2 0,6 4 0,0-1 0,0 1 0,0 0 0,6 0 0,-4-1 0,10 0 0,-10 0 0,10 0 0,-10 1 0,10-2 0,-6 6 0,7 2 0,-2 5 0,0-1 0,-1 8 0,-17 22 0,19-16 0,-1 1 0,-19 37 0,21-38 0,2-2 0,-1 9 0,0-8 0,1 8 0,1-6 0,4 4 0,-10 1 0,10-6 0,-3-1 0,5-3 0,1-4 0,0 0 0,4-2 0,2 0 0,5-4 0,0 5 0,0-7 0,-1 6 0,1-4 0,0 4 0,-1 14 0,0-9 0,5 10 0,-3-8 0,3 2 0,-5-5 0,1 3 0,0-12 0,5-6 0,-9 4 0,8-10 0,-9 10 0,6-9 0,-5 9 0,-1-10 0,-10 12 0,4-6 0,-11 7 0,5 0 0,-6 1 0,0 0 0,2-6 0,-2 5 0,3-11 0,-2 5 0,-6 1 0,-7-4 0,-17 13 0,1-5 0,1-1 0,2-1 0,-2-5 0,-1 0 0,-6-5 0,8-2 0,-8-5 0,5 0 0,-5 1 0,8-7 0,0 0 0,-7-6 0,5 0 0,-6 0 0,7 0 0,1 0 0,7 0 0,1 0 0,0 0 0,5 0 0,-4 0 0,6-5 0,6-1 0,-4-10 0,10 5 0,-4-5 0,11 3 0,-4 2 0,9-7 0,-9 7 0,-4-15 0,-7 0 0,-1-4 0,3 1 0,12 5 0,-3 2 0,9-1 0,-9 7 0,13-1 0,-7 6 0,14-2 0,0 4 0,-5-2 0,-2-3 0,-6-8 0,-9-5 0,4-5 0,-6-1 0,0 0 0,-6-12 0,4 9 0,-15-31 0,15 29 0,-9-24 0,10 21 0,-18-27 0,13 15 0,-6-8 0,13 22 0,3 1 0,-4 3 0,5-3 0,-4 5 0,5 2 0,0-1 0,-5-1 0,6 7 0,0 1 0,-4 0 0,5 4 0,-7-5 0,3 11 0,-2-4 0,-25-3 0,14 0 0,-29 0 0,19 0 0,-1 9 0,-4-9 0,11 10 0,-11-5 0,11 5 0,-12-5 0,13 5 0,-21-11 0,4 10 0,-14-6 0,-1 6 0,15 1 0,-19 5 0,17-3 0,-21 8 0,8-3 0,8 5 0,-6 0 0,14 0 0,-6 0 0,0 0 0,-2 5 0,0 13 0,-8 16 0,8 5 0,-10 6 0,15-8 0,-9 1 0,9-1 0,-7 7 0,24-17 0,0 1 0,-15 23 0,-23 2 0,36-7 0,-5-2 0,-1 1 0,-1 13 0,6-13 0,4-3 0,12-2 0,7-9 0,-6 8 0,11-7 0,-12 14 0,12-8 0,-12 9 0,10-3 0,-20 23 0,19-18 0,-12 9 0,16-22 0,1-6 0,0 0 0,5-5 0,-3-2 0,4-5 0,-12 8 0,-7 3 0,3 0 0,-7-1 0,18-14 0,-10 5 0,4-4 0,-5 1 0,-1 3 0,-5-7 0,-2 8 0,0-9 0,-4 5 0,4-5 0,-13 0 0,6 0 0,-13 1 0,-13-1 0,14-4 0,-19 4 0,23-10 0,-6 4 0,-1-5 0,1 0 0,0 0 0,6 0 0,-4 0 0,11 0 0,-11 0 0,11 0 0,1 0 0,9-9 0,15 3 0,0-4 0,-3 7 0,-14 3 0,-34 0 0,14-5 0,-19 4 0,32-14 0,-13 7 0,5-13 0,1 3 0,-6-6 0,6 1 0,-7 0 0,-8-2 0,12 2 0,-10-1 0,13 1 0,-1 0 0,2 0 0,7 1 0,7 1 0,0 0 0,-1-6 0,6 5 0,-6-5 0,0 0 0,6 5 0,-7-10 0,9 10 0,-9-11 0,6 6 0,-6-1 0,7-4 0,0 5 0,-6-1 0,3-10 0,-8 13 0,8-13 0,-9 9 0,9-4 0,-11-3 0,12 3 0,-5-1 0,6 1 0,0 0 0,0 0 0,5-5 0,-5-2 0,5 0 0,-2-4 0,-2 4 0,9 1 0,-5-5 0,8 13 0,-2-12 0,2 11 0,-8-12 0,-3-1 0,2 4 0,-1-3 0,11 19 0,-14-13 0,6 16 0,-12-12 0,13 9 0,-3 4 0,8-3 0,-8 4 0,3-5 0,1 4 0,-5-4 0,10 6 0,-3 0 0,3-5 0,-3 4 0,2-4 0,-3 0 0,-1-3 0,3-3 0,-11-9 0,11 7 0,-5-6 0,2 6 0,4 7 0,-11-6 0,12 11 0,-11-12 0,6 12 0,-1-5 0,-9 4 0,8 1 0,-9-1 0,6 1 0,-1 5 0,-5-5 0,4 8 0,-4-3 0,-13 5 0,14-1 0,-20 6 0,23-4 0,-4 3 0,6 0 0,5-2 0,-4 7 0,4-3 0,0 4 0,-4-5 0,9 4 0,-9-3 0,4 4 0,-5 0 0,0 0 0,0 0 0,-1 0 0,1 0 0,0 0 0,0 0 0,-1 0 0,-5 0 0,4 0 0,-4 0 0,6 0 0,0 0 0,-1 0 0,7 0 0,-5 0 0,9 0 0,-4 0 0,6 4 0,-1 1 0,1 4 0,0 0 0,-1 0 0,1 1 0,4-2 0,-3 2 0,3-2 0,0 6 0,-4-4 0,8 7 0,-3-7 0,4 7 0,-4-7 0,7 3 0,-6-4 0,8-1 0,-1 0 0,-2 0 0,6 1 0,-7-1 0,4 0 0,-5 5 0,1-3 0,-1 7 0,-4-7 0,3 7 0,-4-3 0,5 0 0,0 3 0,1-7 0,-1 3 0,5-5 0,-4-3 0,4-2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3:11.187"/>
    </inkml:context>
    <inkml:brush xml:id="br0">
      <inkml:brushProperty name="width" value="0.35" units="cm"/>
      <inkml:brushProperty name="height" value="0.35" units="cm"/>
      <inkml:brushProperty name="color" value="#FFC114"/>
    </inkml:brush>
  </inkml:definitions>
  <inkml:trace contextRef="#ctx0" brushRef="#br0">2415 3263 24575,'-56'0'0,"8"0"0,6 0 0,4 0 0,-6 0 0,-13 5 0,16-4 0,-15 3 0,24-4 0,-10 0 0,10 0 0,-10 0 0,10 0 0,-10 0 0,10 0 0,-10 0 0,-9-4 0,4 2 0,-17-7 0,19 3 0,-6-1 0,7-3 0,-6 4 0,4-5 0,-5-1 0,7 1 0,0-4 0,0 2 0,1-7 0,-1 3 0,0-5 0,0 0 0,1 0 0,-1 0 0,-1-6 0,1 5 0,-3-11 0,-5 4 0,4-5 0,-5-6 0,-4-11 0,6-5 0,0 5 0,2-8 0,13 12 0,-6-13 0,6 7 0,1-4 0,5 11 0,-4-10 0,11 11 0,-6-12 0,6 6 0,0 0 0,6 1 0,-4 7 0,9 0 0,-4 6 0,10 7 0,-2 8 0,7 9 0,-4 1 0,5 5 0,15 3 0,2 2 0,15 3 0,-2 0 0,1 0 0,-1 0 0,0 0 0,6 0 0,2 0 0,0 0 0,11 0 0,-9 5 0,10 1 0,-6 5 0,0 0 0,0 0 0,0 0 0,7 0 0,-6 5 0,6-3 0,-7 7 0,-6-8 0,17 13 0,-14-13 0,10 12 0,-9-12 0,-4 8 0,6-8 0,0 9 0,0-4 0,0 5 0,0 0 0,-1 0 0,1 0 0,2 6 0,-8-5 0,0 4 0,-2-6 0,-3 5 0,4-4 0,-5 10 0,0-5 0,-5 5 0,6 7 0,1-5 0,2 6 0,4 0 0,-7-5 0,-5-2 0,3-2 0,-11-11 0,5 5 0,-6-7 0,4 1 0,-7 0 0,6 0 0,-6 5 0,2-9 0,1 8 0,-5-13 0,-1 7 0,-4-7 0,-1 2 0,1-3 0,-1-1 0,4 4 0,-3-3 0,3 3 0,-4-4 0,1 1 0,-1-1 0,0-4 0,-28-20 0,3-4 0,-34-32 0,15 10 0,-13-20 0,11 0 0,-13-11-648,10-4 648,-5-10 0,14 22 0,-5-16 0,11 10 0,-12-7 0,20 22 0,-1-1 0,-20-27 0,20 28 0,1 0 0,-14-32 0,5-7 0,-1-1 0,4 24 0,-3-18 0,3 27 0,4-22 0,-4 10-227,4-1 227,1 7 0,1 2 0,1 8 0,4 0 0,-5-1 0,5-24 0,1 10 0,-1-5 0,1 6 0,0 11 0,-1-15 0,6 8 0,-4 2 641,9 8-641,-7 12 234,8-2-234,-8 22 0,8-2 0,-3 15 0,4 1 0,0 5 0,20 11 0,-7-1 0,22 11 0,-10-4 0,5 6 0,0-4 0,0 8 0,8 4 0,-5-1 0,6 10 0,-1-3 0,-3 10 0,5-3 0,-5 10 0,-1-11 0,1 10 0,-7-11 0,5 11 0,-4-5 0,1 6 0,4 1 0,-12-9 0,6 6 0,-7-12 0,6 12 0,-9-12 0,7 5 0,-9-6 0,0 4 0,3-4 0,-7 11 0,3-4 0,-4 6 0,0 6 0,0-4 0,1 11 0,-1-11 0,0 5 0,0-7 0,0 6 0,1 15 0,-1-9 0,-5 8 0,4-21 0,-4 1 0,0 0 0,-1 0 0,0 7 0,2 9 0,5 9 0,-4-7 0,3 3 0,-10-12 0,9 6 0,-8 0 0,3-6 0,0-2 0,-4-8 0,4 1 0,0 0 0,-4-6 0,9 4 0,-9-4 0,4 6 0,0 0 0,-4 0 0,9 7 0,-9-11 0,3-2 0,0-14 0,-2-10 0,2 3 0,-4-7 0,0 2 0,0-3 0,0-1 0,0-46 0,0 4 0,0-41 0,0 8 0,6-11 0,0 14-439,1 5 0,1-1 439,4-21 0,-5 27 0,0-1 0,7-36-417,-2 20 417,1-14 0,0 9 0,-1 7 0,1 2 0,-2 15 0,6-6 0,-5 13 0,11-13 859,-11 13-859,10-6 436,-5 7-436,5 0 0,-1 0 0,1 1 0,-1 5 0,1-5 0,-1 12 0,-5-12 0,9 10 0,-6-9 0,7 9 0,-5-10 0,5 10 0,-2-9 0,8 1 0,-3 2 0,-1 0 0,-2 8 0,-6 1 0,8-3 0,-7 11 0,1-3 0,-5 15 0,-7-3 0,3 4 0,-5 5 0,0 0 0,4 15 0,-6-5 0,1 9 0,-3-6 0,1 3 0,3 2 0,1 5 0,1 4 0,0 2 0,0 6 0,-5-1 0,5 6 0,-5-4 0,1 4 0,3-6 0,-7 1 0,7 5 0,-8 2 0,4 13 0,-5 20 0,0-14 0,5 13 0,-4-32 0,4-2 0,-5-5 0,0-1 0,0-5 0,0 4 0,0-4 0,0 5 0,0 6 0,0-4 0,0 4 0,0-5 0,0-1 0,0 0 0,0 6 0,0-4 0,0 11 0,-4-12 0,-2 12 0,-5-5 0,0 5 0,0 1 0,0 0 0,0-6 0,1 4 0,-5-10 0,3 4 0,-2-5 0,4-6 0,-8 12 0,7-16 0,-8 17 0,5-13 0,3 5 0,-8 0 0,3 0 0,-5 7 0,1-6 0,-1 6 0,0-1 0,1-4 0,-10 17 0,9-21 0,-8 14 0,10-17 0,-1 0 0,-5 5 0,5-10 0,-6 10 0,7-10 0,0 4 0,1-6 0,0-4 0,3 4 0,-2-8 0,7 3 0,-3-5 0,1 1 0,2 0 0,1-1 0,2 1 0,2-1 0,-3 0 0,4 0 0,-7 0 0,6-4 0,-6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3:22.103"/>
    </inkml:context>
    <inkml:brush xml:id="br0">
      <inkml:brushProperty name="width" value="0.35" units="cm"/>
      <inkml:brushProperty name="height" value="0.35" units="cm"/>
      <inkml:brushProperty name="color" value="#FFC114"/>
    </inkml:brush>
  </inkml:definitions>
  <inkml:trace contextRef="#ctx0" brushRef="#br0">452 2816 24575,'-26'-60'0,"-8"-2"0,-7-2 0,12 12 0,-20-19 0,8-13 0,2 27 0,12 12 0,2 0 0,-5-2 0,-4-6 0,16 20 0,-7-3 0,15 20 0,-4-6 0,9 13 0,1-4 0,24 4 0,-1 4 0,24-4 0,-5 3 0,12-6 0,-4 1 0,12 0 0,-13 0 0,13-1 0,-6 0 0,24-6 0,-20 4 0,26-5 0,-3 0 0,-12 10 0,24-15 0,-37 16 0,21-11 0,-14 7 0,6-5 0,-8 4 0,-6-4 0,-3 6 0,-6 0 0,0 0 0,-6 0 0,-2 5 0,-11-2 0,-5 7 0,-3-4 0,-8 5 0,4 0 0,-8-10 0,-2 4 0,-3-9 0,0 6 0,0 1 0,0-14 0,0 1 0,0-13 0,-5-2 0,-6-2 0,-1-6 0,-4-6 0,5-2 0,-1-6 0,-7-27 0,5 20 0,0-13 0,2 4 0,5 10 0,1 9 0,-1-1 0,-6-27 0,10 31 0,-1 1 0,-7-18 0,10 2 0,-9 14 0,9 9 0,-8 13 0,8 7 0,-3 10 0,4 1 0,3 9 0,11 0 0,1 8 0,20-3 0,-9 8 0,17-3 0,2-1 0,0 5 0,13-3 0,-6 4 0,8 1 0,-1-5 0,0 3 0,1-3 0,-1 5 0,0-1 0,1 1 0,-1 0 0,17 1 0,-6-1 0,15 7 0,-8-5 0,-15 4 0,-9-6 0,0-1 0,9 9 0,-11-8 0,-2 0 0,3 5 0,-1-5 0,-18-2 0,2 0 0,-20-5 0,3 3 0,-10-7 0,1 3 0,6-4 0,-1-4 0,7 3 0,-3-7 0,6-2 0,1-5 0,5-6 0,0 1 0,0 0 0,0 0 0,1 0 0,-1 0 0,6 4 0,-4-4 0,10 4 0,-10-5 0,11-1 0,7-7 0,-9 5 0,15-6 0,-19 9 0,1-1 0,6-5 0,-6 4 0,15-6 0,-6 1 0,4 4 0,-4-10 0,-3 10 0,-4 2 0,-4 2 0,-11 9 0,-6 1 0,-6 6 0,-5 0 0,0 0 0,1-1 0,-1 1 0,-4 29 0,0-5 0,-4 22 0,0-12 0,0 6 0,0 2 0,0 13 0,0-6 0,0 13 0,0-6 0,0 8 0,0-1 0,0 26 0,0-26 0,0 31 0,0-28 0,0 15 0,0-8 0,0-2 0,0-8 0,0 0 0,0-12 0,0-4 0,0-13 0,0-5 0,0-6 0,0-6 0,0-5 0,0 1 0,20-5 0,4 0 0,21-4 0,13 0 0,4 0 0,15 6 0,-15-5 0,19 5 0,-17-6 0,21 0 0,-16 0 0,6 0 0,-14 0 0,14 0 0,-14 0 0,13 0 0,-12-5 0,5 3 0,-8-8 0,0 8 0,1-8 0,-8 9 0,-1-5 0,-7 6 0,-12 0 0,3 0 0,-15 0 0,4 0 0,-10 0 0,-2 0 0,-3 0 0,-1 0 0,0 10 0,-3 1 0,-1 15 0,-4-1 0,0 11 0,0 2 0,0 6 0,-5 0 0,-2 6 0,-4-4 0,-1 12 0,1-13 0,0 13 0,0-13 0,-1 6 0,1 0 0,0-5 0,-1 4 0,-4-6 0,4 7 0,-4-5 0,5-2 0,0-1 0,-4-6 0,3 1 0,-4 4 0,6-10 0,0 4 0,0-11 0,4-1 0,-1-10 0,6-1 0,-3-5 0,4 0 0,17-3 0,0-1 0,23-9 0,-2-1 0,12-6 0,2 1 0,8-1 0,-1 0 0,0 6 0,0-5 0,1-1 0,24-2 0,-18-9 0,-16 13 0,1-1 0,20-14 0,14-1 0,-16 6 0,6 2 0,-7 6 0,1-6 0,-2 10 0,-15-8 0,-1 10 0,-13-4 0,-2-1 0,-6 1 0,1 0 0,-7 0 0,0 5 0,-10-3 0,3 4 0,-8-1 0,3 1 0,-8-3 0,0-1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3:33.489"/>
    </inkml:context>
    <inkml:brush xml:id="br0">
      <inkml:brushProperty name="width" value="0.35" units="cm"/>
      <inkml:brushProperty name="height" value="0.35" units="cm"/>
      <inkml:brushProperty name="color" value="#00A0D7"/>
    </inkml:brush>
  </inkml:definitions>
  <inkml:trace contextRef="#ctx0" brushRef="#br0">87 1710 24575,'-4'-37'0,"-7"-27"0,-10-19 0,9 21 0,0-3 0,3 10 0,1 1 0,2-1 0,2 5 0,4-9 0,0-1 0,0 8 0,0-6 0,0 6 0,5 0 0,7-6 0,11 11 0,1-4 0,16 3 0,-11 9 0,11 0 0,-7 6 0,6-1 0,-6 6 0,11 0 0,-12 12 0,5 1 0,-1 9 0,-4-3 0,10 8 0,-10-3 0,10 4 0,-4 0 0,6 0 0,0 0 0,0 0 0,6 10 0,-2 9 0,4 11 0,-4 6 0,-7-2 0,-1 7 0,-5 0 0,-6-1 0,-2 4 0,-11-13 0,5 12 0,-10-12 0,5 6 0,-7-12 0,-3-2 0,2-1 0,-7-7 0,2 2 0,-3-9 0,0-43 0,0 9 0,0-38 0,0 13 0,0-1 0,0-1 0,0-4 0,0 11 0,0-5 0,5 14 0,1-6 0,4 11 0,5-4 0,1 6 0,4 0 0,0-1 0,6 0 0,-6 6 0,18-8 0,-11 12 0,12-12 0,-2 11 0,2-5 0,5 5 0,0 5 0,0 1 0,-1 5 0,1 5 0,7 1 0,-5 5 0,4 0 0,-6 0 0,0 0 0,0 0 0,0 0 0,-6 0 0,4 5 0,-10 1 0,10 10 0,-10 0 0,4 0 0,-6 3 0,14 6 0,-10-3 0,9 7 0,-12-9 0,-1-4 0,0 3 0,0-3 0,2 10 0,-2-5 0,-4 4 0,-2-6 0,-6 0 0,1-1 0,0 6 0,-4 1 0,4 5 0,-8 6 0,4 2 0,1 6 0,-4 0 0,4 0 0,-5 0 0,0-7 0,0 6 0,-1-5 0,-4 12 0,4-4 0,-9 5 0,9-7 0,-9-7 0,4-5 0,-5-13 0,5 3 0,-4-11 0,3 7 0,-4-10 0,17-22 0,2-2 0,15-15 0,-3 5 0,-1 6 0,1 0 0,5-1 0,-4 5 0,10 0 0,-4 1 0,6 2 0,0-2 0,-1 4 0,1 0 0,0 5 0,0-4 0,0 4 0,0 0 0,-6 1 0,-2 0 0,-6 4 0,1-3 0,5-1 0,-10 4 0,9-4 0,-10 5 0,6 0 0,-6 0 0,4 0 0,-4 0 0,5 0 0,0 4 0,0 2 0,1 8 0,-1 2 0,6 5 0,-4-1 0,4 1 0,-4 5 0,13 10 0,-9-1 0,5 6 0,-10-8 0,-2 5 0,-1 1 0,0 7 0,-6-2 0,-6-7 0,0 0 0,-6-7 0,0-5 0,-5-2 0,-1-4 0,-4-1 0,0-4 0,0 3 0,0-7 0,0 3 0,0-5 0,0 0 0,0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1-05T15:16:11.303"/>
    </inkml:context>
    <inkml:brush xml:id="br0">
      <inkml:brushProperty name="width" value="0.35" units="cm"/>
      <inkml:brushProperty name="height" value="0.35" units="cm"/>
      <inkml:brushProperty name="color" value="#00A0D7"/>
    </inkml:brush>
  </inkml:definitions>
  <inkml:trace contextRef="#ctx0" brushRef="#br0">190 1571 24575,'-17'-47'0,"-14"-33"0,12 18 0,1-3 0,-2 14 0,1-2 0,-3-38 0,4 1 0,10 39 0,2 3 0,0-12 0,1 2 0,5-25 0,0 23 0,0-2 0,10-5 0,3 15 0,16-1 0,0 8 0,19-5 0,-5 14 0,24-6 0,-5 16 0,15 1 0,-15 7 0,19-1 0,-17 6 0,21-7 0,-8 13 0,-1 2 0,-7 5 0,6 0 0,-14 0 0,6 0 0,-7 0 0,-1 0 0,8 11 0,-13 2 0,21 24 0,-33-12 0,26 24 0,-27-13 0,25 34 0,-21-17 0,6 21 0,-21-27 0,-7 10 0,-1-4 0,-10-1 0,5-1 0,-11 0 0,-1-12 0,-5 10 0,0-11 0,0-1 0,0 5 0,0-10 0,-9 4 0,-2-5 0,-13-6 0,3-1 0,-7-9 0,3-1 0,-6-4 0,1 0 0,0-4 0,0-2 0,-6-4 0,4 0 0,-11-10 0,12-1 0,-16-35 0,13 14 0,-4-31 0,9 7 0,10-13 0,6 7 0,2-10 0,9 10 0,-3-7 0,5 2 0,0 8 0,0 6 0,0 2 0,0 13 0,14 1 0,5 5 0,20-2 0,1 6 0,22-15 0,1 16 0,16-11 0,-3 12 0,-8 2 0,7 4 0,-7-3 0,9 9 0,-1-5 0,1 7 0,-8-1 0,5 6 0,-5 2 0,8 5 0,-8 0 0,5 0 0,13 0 0,-21 0 0,25 6 0,-37 11 0,21 10 0,-15 3 0,9 12 0,-10-10 0,-3 10 0,-3-1 0,-6 1 0,10 15 0,-5 0 0,-7 0 0,-4 3 0,-17-8 0,11 7 0,-10 8 0,5-6 0,-6 6 0,-5-7 0,-2-1 0,-11 8 0,0-6 0,-6 6 0,0-8 0,0 1 0,0-8 0,-5-1 0,-5-13 0,-6-7 0,1-2 0,-3-14 0,-4 8 0,1-17 0,-11 2 0,7-8 0,-5 0 0,-6 0 0,4-4 0,-4-7 0,10-9 0,-3-1 0,12-3 0,-6 0 0,13 4 0,0-4 0,5 6 0,5 0 0,0-6 0,0-7 0,0-7 0,6-13 0,6-1 0,18-10 0,3-5 0,17 2 0,-7 14 0,4 0 0,-11 16 0,3 2-492,21-14 0,2 1 491,-16 16 1,1 4 0,6-1 0,2 2 0,-1-1 0,2 2 0,1 8 0,2 1 0,5-4 0,-1 3 0,-13 11 0,1 1 0,28-12 0,-3 3 0,-2 9 0,-8-7 0,0 0 0,5 10 0,16-5 0,-12 6 0,-15 0 0,-9 0 0,-7 0 0,0 5 0,-15 21 983,-1-14-981,-13 13-2,7-20 0,-3 0 0,10 9 0,-9-3 0,9 7 0,-9-3 0,3 4 0,-5-5 0,6 4 0,-5-3 0,5 4 0,-5 5 0,0-5 0,6 11 0,-4-4 0,5 5 0,1 7 0,-5-6 0,5 6 0,-11-8 0,4 7 0,-9-6 0,9 6 0,-9-7 0,4 0 0,-5 0 0,-5 7 0,0 3 0,-5-2 0,0 0 0,0-13 0,0 4 0,0-4 0,0 6 0,-8-6 0,1 3 0,-10-8 0,6 4 0,-6-10 0,2-1 0,1-4 0,-3 0 0,-2 0 0,-1 1 0,-9-5 0,4-1 0,-5-4 0,0 0 0,5 0 0,-4 0 0,9 0 0,-12-17 0,14-7 0,-9-12 0,20-6 0,-7-3 0,12-1 0,-3-4 0,5-1 0,0-9 0,0 12 0,11-16 0,16 8 0,18-2 0,12 0 0,14 7 0,-1 13 0,16-9-709,1 8 709,-39 20 0,-1 3 0,26-10 0,8 1 0,-11 11-147,1-4 147,12 5 0,5 7 0,-22 0 0,18 6 0,-38 0 0,31 0 0,-27 0 0,27 5 0,-25 7 0,24 8 0,-20 4 0,34 8 0,-46-8 0,35 13 704,-35-8-704,21 8 152,-16-1-152,4-1 0,-6 1 0,-7-8 0,-1 5 0,-8-7 0,2 7 0,-8-7 0,1 4 0,-7-10 0,0 4 0,0-1 0,0 2 0,1 0 0,0 4 0,-5 2 0,0 1 0,-5 10 0,1-4 0,-5 6 0,-1 0 0,-5 0 0,0 7 0,0 20 0,0-7 0,-10 8 0,-3-14 0,-15-6 0,4 1 0,-10-1 0,5-13 0,-5 1 0,7-9 0,-3-4 0,4-2 0,-4-9 0,-1-2 0,-18 1 0,14-4 0,-20 5 0,23-6 0,-4 0 0,6-4 0,5-2 0,-4-4 0,9 0 0,1 0 0,2 0 0,3 0 0,0-8 0,1 2 0,4-11 0,0 3 0,-1-9 0,5 3 0,1-4 0,4 6 0,0-6 0,0 4 0,0-3 0,0 9 0,0-3 0,0 7 0,0-7 0,3 8 0,7-9 0,3 8 0,6-7 0,-1 7 0,6-8 0,1 2 0,5-4 0,6-1 0,-4 6 0,10-6 0,-10 9 0,11-3 0,-6 9 0,14 1 0,14 5 0,-9 0 0,14 0 0,-18 0 0,8 0 0,15 0 0,-4 6 0,14 1 0,0 12 0,-21 0 0,18 7 0,-28-3 0,21 2 0,-21-2 0,12 1 0,-21-1 0,0-2 0,-9 0 0,-6 0 0,-5-2 0,-6-4 0,-1 2 0,-9-3 0,5 4 0,-5 14 0,-4-5 0,0 11 0,-5-7 0,0 24 0,0-13 0,0 21 0,0-19 0,0 0 0,-5 0 0,-1-7 0,-9 0 0,4-7 0,-8 0 0,4 0 0,-6 1 0,-4 0 0,-3 1 0,-3-5 0,-2 4 0,3-9 0,-3 9 0,4-10 0,-3 5 0,3-6 0,-2 0 0,6-1 0,-4 1 0,10-5 0,-5 3 0,6-4 0,-1 5 0,1-1 0,-1 6 0,-5-4 0,3 4 0,-9 2 0,10-6 0,-5 4 0,11-5 0,-11 3 0,9-3 0,-6-1 0,4-5 0,-1-3 0,-1 3 0,-8-2 0,3 7 0,-6-7 0,1 4 0,5-5 0,2-1 0,-1-4 0,4-1 0,1-4 0,2 0 0,3 0 0,-4 0 0,0 0 0,4 0 0,3 0 0,2 0 0,1 0 0,-1-11 0,5-1 0,-5-10 0,8 4 0,-3 4 0,4-8 0,0 6 0,0-7 0,0 9 0,0-9 0,0 12 0,0-11 0,0 8 0,0-4 0,0-1 0,0 5 0,0-3 0,0 8 0,4-4 0,1 5 0,3 3 0,0-2 0,5 6 0,1-3 0,4 4 0,1 0 0,4 0 0,8-5 0,7 4 0,21-4 0,-12 5 0,34-6 0,-31 4 0,24-4 0,-13 3 0,0 0 0,9 1-492,0-2 0,3 1 464,19 3 28,-15 0-118,-21 0 0,-3 0 118,4 0 0,18 0 0,-15 0 0,-8 0 0,-7 0 983,-9 4-966,-11 2 231,4 4-248,-9-1 0,-1 0 0,-2 4 0,-3 1 0,5 10 0,-4 1 0,16 31 0,-15 40 0,7-29 0,-17 2 0,-5-2 0,-1-18 0,0 33 0,0-34 0,0-22 0,0-1 0,0-12 0,0 0 0,0-4 0,0 8 0,0-3 0,0 4 0,0 0 0,0 6 0,0-4 0,0 3 0,0-4 0,0-5 0,0 3 0,0-3 0,-4 4 0,3 1 0,-3-1 0,4-4 0,-4 3 0,3-3 0,-8 4 0,8-4 0,-7 3 0,7-7 0,-7 3 0,8-5 0,-8 5 0,7-4 0,-7 4 0,3 0 0,-3-4 0,-1 12 0,0-6 0,1 2 0,3-4 0,-3-5 0,3 5 0,-3-3 0,-1 2 0,5-3 0,-11 6 0,4-4 0,-6 5 0,0-7 0,3 0 0,-4 0 0,-1 4 0,-4 2 0,3 4 0,-9 1 0,4-1 0,0 0 0,-4-3 0,4 2 0,0-7 0,2 3 0,-1-4 0,4-1 0,-3 0 0,9 0 0,-7-4 0,10 3 0,-5-7 0,8 2 0,-1-3 0,1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11/01/2021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hope you find the information on our website and resources useful. This resource is provided for informational and educational purposes only. It is intended to offer general information and should never be taken as professional advice on mental health. As information on mental health is complex and is a developing area, we do not warrant that the information provided is correct. You and your students should not rely on the material included within this resource and we do not accept any responsibility if you or your students do. As mental health is complex, you should undertake proper and relevant training before teaching on mental health. These resources are intended to support you once you have received such training. It is up to you to contact a suitably qualified health professional if you are concerned about your mental health and it is up to you to advise your students to contact a suitably qualified health professional if they are concerned about their mental health. When using this resource, you are responsible for the safety of those involved with using this resource, including staff and students. It is up to you to follow your school or </a:t>
            </a:r>
            <a:r>
              <a:rPr lang="en-US" dirty="0" err="1"/>
              <a:t>organisation’s</a:t>
            </a:r>
            <a:r>
              <a:rPr lang="en-US" dirty="0"/>
              <a:t> safeguarding policies and procedures should your use of this resource raise anything covered by the policies or procedures.</a:t>
            </a:r>
          </a:p>
          <a:p>
            <a:endParaRPr lang="en-US" dirty="0"/>
          </a:p>
        </p:txBody>
      </p:sp>
      <p:sp>
        <p:nvSpPr>
          <p:cNvPr id="4" name="Slide Number Placeholder 3"/>
          <p:cNvSpPr>
            <a:spLocks noGrp="1"/>
          </p:cNvSpPr>
          <p:nvPr>
            <p:ph type="sldNum" sz="quarter" idx="5"/>
          </p:nvPr>
        </p:nvSpPr>
        <p:spPr/>
        <p:txBody>
          <a:bodyPr/>
          <a:lstStyle/>
          <a:p>
            <a:fld id="{FA521341-850D-40E1-BB3D-87946DC9B06D}" type="slidenum">
              <a:rPr lang="en-GB" smtClean="0"/>
              <a:pPr/>
              <a:t>1</a:t>
            </a:fld>
            <a:endParaRPr lang="en-GB" dirty="0"/>
          </a:p>
        </p:txBody>
      </p:sp>
    </p:spTree>
    <p:extLst>
      <p:ext uri="{BB962C8B-B14F-4D97-AF65-F5344CB8AC3E}">
        <p14:creationId xmlns:p14="http://schemas.microsoft.com/office/powerpoint/2010/main" val="196695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pic>
        <p:nvPicPr>
          <p:cNvPr id="5" name="Picture 4" descr="A picture containing calendar&#10;&#10;Description automatically generated">
            <a:extLst>
              <a:ext uri="{FF2B5EF4-FFF2-40B4-BE49-F238E27FC236}">
                <a16:creationId xmlns:a16="http://schemas.microsoft.com/office/drawing/2014/main" id="{1CF0FEB6-116B-8B41-80CB-24E7305A17C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pic>
        <p:nvPicPr>
          <p:cNvPr id="5" name="Picture 4" descr="Shape, rectangle&#10;&#10;Description automatically generated">
            <a:extLst>
              <a:ext uri="{FF2B5EF4-FFF2-40B4-BE49-F238E27FC236}">
                <a16:creationId xmlns:a16="http://schemas.microsoft.com/office/drawing/2014/main" id="{2EFACEAB-4BEE-6E40-B9EE-9FE17421134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29F5C970-A6A8-3F47-BEB4-09D33E80AB0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C796EE9-3BB1-D14F-94AA-70C660A0BC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GB"/>
              <a:t>Click to edit Master text styles</a:t>
            </a:r>
          </a:p>
          <a:p>
            <a:pPr lvl="1"/>
            <a:r>
              <a:rPr lang="en-GB"/>
              <a:t>Second level</a:t>
            </a:r>
          </a:p>
          <a:p>
            <a:pPr lvl="2"/>
            <a:r>
              <a:rPr lang="en-GB"/>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5" name="Picture 4" descr="Chart&#10;&#10;Description automatically generated with low confidence">
            <a:extLst>
              <a:ext uri="{FF2B5EF4-FFF2-40B4-BE49-F238E27FC236}">
                <a16:creationId xmlns:a16="http://schemas.microsoft.com/office/drawing/2014/main" id="{03A69A88-4D00-0A47-B2B7-27C3A03498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F9CE8762-CCCB-0843-B41E-D64D89BF6E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26.png"/><Relationship Id="rId18" Type="http://schemas.openxmlformats.org/officeDocument/2006/relationships/customXml" Target="../ink/ink9.xml"/><Relationship Id="rId3" Type="http://schemas.openxmlformats.org/officeDocument/2006/relationships/image" Target="../media/image210.png"/><Relationship Id="rId21" Type="http://schemas.openxmlformats.org/officeDocument/2006/relationships/image" Target="../media/image30.png"/><Relationship Id="rId7" Type="http://schemas.openxmlformats.org/officeDocument/2006/relationships/image" Target="../media/image230.png"/><Relationship Id="rId12" Type="http://schemas.openxmlformats.org/officeDocument/2006/relationships/customXml" Target="../ink/ink6.xml"/><Relationship Id="rId17" Type="http://schemas.openxmlformats.org/officeDocument/2006/relationships/image" Target="../media/image28.png"/><Relationship Id="rId2" Type="http://schemas.openxmlformats.org/officeDocument/2006/relationships/customXml" Target="../ink/ink1.xml"/><Relationship Id="rId16" Type="http://schemas.openxmlformats.org/officeDocument/2006/relationships/customXml" Target="../ink/ink8.xml"/><Relationship Id="rId20" Type="http://schemas.openxmlformats.org/officeDocument/2006/relationships/customXml" Target="../ink/ink10.xml"/><Relationship Id="rId1" Type="http://schemas.openxmlformats.org/officeDocument/2006/relationships/slideLayout" Target="../slideLayouts/slideLayout4.xml"/><Relationship Id="rId6" Type="http://schemas.openxmlformats.org/officeDocument/2006/relationships/customXml" Target="../ink/ink3.xml"/><Relationship Id="rId11" Type="http://schemas.openxmlformats.org/officeDocument/2006/relationships/image" Target="../media/image25.png"/><Relationship Id="rId5" Type="http://schemas.openxmlformats.org/officeDocument/2006/relationships/image" Target="../media/image220.png"/><Relationship Id="rId15" Type="http://schemas.openxmlformats.org/officeDocument/2006/relationships/image" Target="../media/image27.png"/><Relationship Id="rId10" Type="http://schemas.openxmlformats.org/officeDocument/2006/relationships/customXml" Target="../ink/ink5.xml"/><Relationship Id="rId19" Type="http://schemas.openxmlformats.org/officeDocument/2006/relationships/image" Target="../media/image29.png"/><Relationship Id="rId4" Type="http://schemas.openxmlformats.org/officeDocument/2006/relationships/customXml" Target="../ink/ink2.xml"/><Relationship Id="rId9" Type="http://schemas.openxmlformats.org/officeDocument/2006/relationships/image" Target="../media/image240.png"/><Relationship Id="rId14" Type="http://schemas.openxmlformats.org/officeDocument/2006/relationships/customXml" Target="../ink/ink7.xml"/><Relationship Id="rId22"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1" y="6557423"/>
            <a:ext cx="414107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Children’s Mental Health Week 2021 | Whole-School Assembly</a:t>
            </a:r>
          </a:p>
          <a:p>
            <a:pPr algn="ctr">
              <a:lnSpc>
                <a:spcPct val="107000"/>
              </a:lnSpc>
              <a:spcAft>
                <a:spcPts val="0"/>
              </a:spcAft>
            </a:pPr>
            <a:b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b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1051093"/>
            <a:ext cx="1614353" cy="934372"/>
          </a:xfrm>
          <a:prstGeom prst="rect">
            <a:avLst/>
          </a:prstGeom>
        </p:spPr>
      </p:pic>
      <p:sp>
        <p:nvSpPr>
          <p:cNvPr id="7" name="Title 17"/>
          <p:cNvSpPr txBox="1">
            <a:spLocks/>
          </p:cNvSpPr>
          <p:nvPr/>
        </p:nvSpPr>
        <p:spPr>
          <a:xfrm>
            <a:off x="611560" y="2198838"/>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Children’s Mental Health Week</a:t>
            </a:r>
            <a:br>
              <a:rPr lang="en-GB" sz="5400" dirty="0">
                <a:solidFill>
                  <a:schemeClr val="bg1"/>
                </a:solidFill>
                <a:latin typeface="Roboto" panose="02000000000000000000" pitchFamily="2" charset="0"/>
                <a:cs typeface="Arial" panose="020B0604020202020204" pitchFamily="34" charset="0"/>
              </a:rPr>
            </a:br>
            <a:endParaRPr lang="en-GB" sz="5400" dirty="0">
              <a:solidFill>
                <a:schemeClr val="bg1"/>
              </a:solidFill>
              <a:latin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pic>
        <p:nvPicPr>
          <p:cNvPr id="4" name="Picture 3" descr="A cartoon of a person&#10;&#10;Description automatically generated with low confidence">
            <a:extLst>
              <a:ext uri="{FF2B5EF4-FFF2-40B4-BE49-F238E27FC236}">
                <a16:creationId xmlns:a16="http://schemas.microsoft.com/office/drawing/2014/main" id="{A109FE40-0D87-274B-999B-8C78278A499C}"/>
              </a:ext>
            </a:extLst>
          </p:cNvPr>
          <p:cNvPicPr>
            <a:picLocks noChangeAspect="1"/>
          </p:cNvPicPr>
          <p:nvPr/>
        </p:nvPicPr>
        <p:blipFill rotWithShape="1">
          <a:blip r:embed="rId2">
            <a:extLst>
              <a:ext uri="{28A0092B-C50C-407E-A947-70E740481C1C}">
                <a14:useLocalDpi xmlns:a14="http://schemas.microsoft.com/office/drawing/2010/main" val="0"/>
              </a:ext>
            </a:extLst>
          </a:blip>
          <a:srcRect b="34901"/>
          <a:stretch/>
        </p:blipFill>
        <p:spPr>
          <a:xfrm>
            <a:off x="827584" y="1916832"/>
            <a:ext cx="2911748" cy="4464496"/>
          </a:xfrm>
          <a:prstGeom prst="rect">
            <a:avLst/>
          </a:prstGeom>
        </p:spPr>
      </p:pic>
      <p:sp>
        <p:nvSpPr>
          <p:cNvPr id="5" name="Oval 4">
            <a:extLst>
              <a:ext uri="{FF2B5EF4-FFF2-40B4-BE49-F238E27FC236}">
                <a16:creationId xmlns:a16="http://schemas.microsoft.com/office/drawing/2014/main" id="{A4C8700C-ABCC-E041-975E-6CA997CC8D5F}"/>
              </a:ext>
            </a:extLst>
          </p:cNvPr>
          <p:cNvSpPr/>
          <p:nvPr/>
        </p:nvSpPr>
        <p:spPr>
          <a:xfrm>
            <a:off x="3491880" y="1556792"/>
            <a:ext cx="4680520" cy="4248472"/>
          </a:xfrm>
          <a:prstGeom prst="ellipse">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endParaRPr lang="en-GB" dirty="0">
              <a:solidFill>
                <a:schemeClr val="tx1"/>
              </a:solidFill>
            </a:endParaRPr>
          </a:p>
          <a:p>
            <a:pPr algn="ctr"/>
            <a:r>
              <a:rPr lang="en-GB" dirty="0">
                <a:solidFill>
                  <a:schemeClr val="tx1"/>
                </a:solidFill>
              </a:rPr>
              <a:t>To consider how expressing ourselves can support our mental health and explore ways in which we can do this.</a:t>
            </a:r>
          </a:p>
          <a:p>
            <a:br>
              <a:rPr lang="en-GB" dirty="0"/>
            </a:br>
            <a:endParaRPr lang="en-US" dirty="0"/>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CB32D967-496F-374A-8A61-65CDE3E20068}"/>
              </a:ext>
            </a:extLst>
          </p:cNvPr>
          <p:cNvSpPr/>
          <p:nvPr/>
        </p:nvSpPr>
        <p:spPr>
          <a:xfrm>
            <a:off x="3937329" y="1273408"/>
            <a:ext cx="4502652" cy="1442440"/>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0B08F568-356E-714A-ADE4-6078590E883C}"/>
              </a:ext>
            </a:extLst>
          </p:cNvPr>
          <p:cNvSpPr/>
          <p:nvPr/>
        </p:nvSpPr>
        <p:spPr>
          <a:xfrm>
            <a:off x="611560" y="1291755"/>
            <a:ext cx="3088477" cy="1442440"/>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GB" dirty="0"/>
              <a:t>Children’s Mental Health Week</a:t>
            </a:r>
            <a:endParaRPr lang="en-GB" dirty="0">
              <a:latin typeface="Twinkl" pitchFamily="2" charset="0"/>
            </a:endParaRPr>
          </a:p>
        </p:txBody>
      </p:sp>
      <p:pic>
        <p:nvPicPr>
          <p:cNvPr id="4" name="Picture 3" descr="A cartoon of a person&#10;&#10;Description automatically generated with low confidence">
            <a:extLst>
              <a:ext uri="{FF2B5EF4-FFF2-40B4-BE49-F238E27FC236}">
                <a16:creationId xmlns:a16="http://schemas.microsoft.com/office/drawing/2014/main" id="{C2EE10A0-DD6C-9447-826A-FB077A043ADC}"/>
              </a:ext>
            </a:extLst>
          </p:cNvPr>
          <p:cNvPicPr>
            <a:picLocks noChangeAspect="1"/>
          </p:cNvPicPr>
          <p:nvPr/>
        </p:nvPicPr>
        <p:blipFill rotWithShape="1">
          <a:blip r:embed="rId2">
            <a:extLst>
              <a:ext uri="{28A0092B-C50C-407E-A947-70E740481C1C}">
                <a14:useLocalDpi xmlns:a14="http://schemas.microsoft.com/office/drawing/2010/main" val="0"/>
              </a:ext>
            </a:extLst>
          </a:blip>
          <a:srcRect b="52475"/>
          <a:stretch/>
        </p:blipFill>
        <p:spPr>
          <a:xfrm>
            <a:off x="611560" y="3100650"/>
            <a:ext cx="2016224" cy="3278455"/>
          </a:xfrm>
          <a:prstGeom prst="rect">
            <a:avLst/>
          </a:prstGeom>
        </p:spPr>
      </p:pic>
      <p:pic>
        <p:nvPicPr>
          <p:cNvPr id="6" name="Picture 5" descr="A person and person looking at a computer&#10;&#10;Description automatically generated with low confidence">
            <a:extLst>
              <a:ext uri="{FF2B5EF4-FFF2-40B4-BE49-F238E27FC236}">
                <a16:creationId xmlns:a16="http://schemas.microsoft.com/office/drawing/2014/main" id="{95F668DE-9148-2E45-8929-CDD38EF5BD99}"/>
              </a:ext>
            </a:extLst>
          </p:cNvPr>
          <p:cNvPicPr>
            <a:picLocks noChangeAspect="1"/>
          </p:cNvPicPr>
          <p:nvPr/>
        </p:nvPicPr>
        <p:blipFill rotWithShape="1">
          <a:blip r:embed="rId3">
            <a:extLst>
              <a:ext uri="{28A0092B-C50C-407E-A947-70E740481C1C}">
                <a14:useLocalDpi xmlns:a14="http://schemas.microsoft.com/office/drawing/2010/main" val="0"/>
              </a:ext>
            </a:extLst>
          </a:blip>
          <a:srcRect r="26356"/>
          <a:stretch/>
        </p:blipFill>
        <p:spPr>
          <a:xfrm>
            <a:off x="5718551" y="3547643"/>
            <a:ext cx="2915524" cy="2800104"/>
          </a:xfrm>
          <a:prstGeom prst="rect">
            <a:avLst/>
          </a:prstGeom>
        </p:spPr>
      </p:pic>
      <p:sp>
        <p:nvSpPr>
          <p:cNvPr id="8" name="Rectangle 7">
            <a:extLst>
              <a:ext uri="{FF2B5EF4-FFF2-40B4-BE49-F238E27FC236}">
                <a16:creationId xmlns:a16="http://schemas.microsoft.com/office/drawing/2014/main" id="{7CE45E60-77B2-BE4D-8B5E-27652E8EAE98}"/>
              </a:ext>
            </a:extLst>
          </p:cNvPr>
          <p:cNvSpPr/>
          <p:nvPr/>
        </p:nvSpPr>
        <p:spPr>
          <a:xfrm>
            <a:off x="693140" y="1532963"/>
            <a:ext cx="2862064" cy="923330"/>
          </a:xfrm>
          <a:prstGeom prst="rect">
            <a:avLst/>
          </a:prstGeom>
        </p:spPr>
        <p:txBody>
          <a:bodyPr wrap="square">
            <a:spAutoFit/>
          </a:bodyPr>
          <a:lstStyle/>
          <a:p>
            <a:pPr algn="ctr"/>
            <a:r>
              <a:rPr lang="en-US" dirty="0"/>
              <a:t>Every year, Children’s Mental Health Week takes place during February. </a:t>
            </a:r>
          </a:p>
        </p:txBody>
      </p:sp>
      <p:sp>
        <p:nvSpPr>
          <p:cNvPr id="10" name="Rectangle 9">
            <a:extLst>
              <a:ext uri="{FF2B5EF4-FFF2-40B4-BE49-F238E27FC236}">
                <a16:creationId xmlns:a16="http://schemas.microsoft.com/office/drawing/2014/main" id="{13E5DD66-04F2-E748-9CC8-A8FDD3D609AB}"/>
              </a:ext>
            </a:extLst>
          </p:cNvPr>
          <p:cNvSpPr/>
          <p:nvPr/>
        </p:nvSpPr>
        <p:spPr>
          <a:xfrm>
            <a:off x="3755313" y="1551604"/>
            <a:ext cx="4815283" cy="923330"/>
          </a:xfrm>
          <a:prstGeom prst="rect">
            <a:avLst/>
          </a:prstGeom>
        </p:spPr>
        <p:txBody>
          <a:bodyPr wrap="square">
            <a:spAutoFit/>
          </a:bodyPr>
          <a:lstStyle/>
          <a:p>
            <a:pPr algn="ctr"/>
            <a:r>
              <a:rPr lang="en-US" dirty="0"/>
              <a:t>Mental health charities and schools get involved to help teach children all about mental health and wellbeing.</a:t>
            </a:r>
          </a:p>
        </p:txBody>
      </p:sp>
      <p:sp>
        <p:nvSpPr>
          <p:cNvPr id="12" name="Rectangle 11">
            <a:extLst>
              <a:ext uri="{FF2B5EF4-FFF2-40B4-BE49-F238E27FC236}">
                <a16:creationId xmlns:a16="http://schemas.microsoft.com/office/drawing/2014/main" id="{BCFF4BAB-78E0-C848-B147-875F2978CB14}"/>
              </a:ext>
            </a:extLst>
          </p:cNvPr>
          <p:cNvSpPr/>
          <p:nvPr/>
        </p:nvSpPr>
        <p:spPr>
          <a:xfrm>
            <a:off x="2657743" y="4762264"/>
            <a:ext cx="2915524" cy="1477328"/>
          </a:xfrm>
          <a:prstGeom prst="rect">
            <a:avLst/>
          </a:prstGeom>
        </p:spPr>
        <p:txBody>
          <a:bodyPr wrap="square">
            <a:spAutoFit/>
          </a:bodyPr>
          <a:lstStyle/>
          <a:p>
            <a:pPr algn="ctr"/>
            <a:r>
              <a:rPr lang="en-US" dirty="0"/>
              <a:t>This year, the theme for Children’s Mental Health Week is…</a:t>
            </a:r>
          </a:p>
          <a:p>
            <a:br>
              <a:rPr lang="en-US" dirty="0"/>
            </a:br>
            <a:endParaRPr lang="en-US" dirty="0"/>
          </a:p>
        </p:txBody>
      </p:sp>
      <p:sp>
        <p:nvSpPr>
          <p:cNvPr id="13" name="Rectangle 12">
            <a:extLst>
              <a:ext uri="{FF2B5EF4-FFF2-40B4-BE49-F238E27FC236}">
                <a16:creationId xmlns:a16="http://schemas.microsoft.com/office/drawing/2014/main" id="{3095821C-CB7D-F740-A054-B9C76EA834A0}"/>
              </a:ext>
            </a:extLst>
          </p:cNvPr>
          <p:cNvSpPr/>
          <p:nvPr/>
        </p:nvSpPr>
        <p:spPr>
          <a:xfrm>
            <a:off x="1887168" y="5700983"/>
            <a:ext cx="4572000" cy="1077218"/>
          </a:xfrm>
          <a:prstGeom prst="rect">
            <a:avLst/>
          </a:prstGeom>
          <a:noFill/>
        </p:spPr>
        <p:txBody>
          <a:bodyPr>
            <a:spAutoFit/>
          </a:bodyPr>
          <a:lstStyle/>
          <a:p>
            <a:pPr algn="ctr"/>
            <a:r>
              <a:rPr lang="en-US" sz="2800" b="1" dirty="0">
                <a:solidFill>
                  <a:schemeClr val="accent6"/>
                </a:solidFill>
              </a:rPr>
              <a:t>‘Express Yourself!’</a:t>
            </a:r>
          </a:p>
          <a:p>
            <a:br>
              <a:rPr lang="en-US" dirty="0"/>
            </a:br>
            <a:endParaRPr lang="en-US" dirty="0"/>
          </a:p>
        </p:txBody>
      </p:sp>
      <p:sp>
        <p:nvSpPr>
          <p:cNvPr id="16" name="Rounded Rectangle 15">
            <a:extLst>
              <a:ext uri="{FF2B5EF4-FFF2-40B4-BE49-F238E27FC236}">
                <a16:creationId xmlns:a16="http://schemas.microsoft.com/office/drawing/2014/main" id="{7664DCC5-5587-AF40-B5D5-B0D81D37B35E}"/>
              </a:ext>
            </a:extLst>
          </p:cNvPr>
          <p:cNvSpPr/>
          <p:nvPr/>
        </p:nvSpPr>
        <p:spPr>
          <a:xfrm>
            <a:off x="2339752" y="2852839"/>
            <a:ext cx="3960440" cy="1814933"/>
          </a:xfrm>
          <a:prstGeom prst="roundRect">
            <a:avLst/>
          </a:prstGeom>
          <a:solidFill>
            <a:schemeClr val="accent1">
              <a:lumMod val="20000"/>
              <a:lumOff val="80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We need to look after our minds as well as our bodies. That’s why learning about and looking after our mental health is just as important as learning about and looking after our physical health.</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8" grpId="0"/>
      <p:bldP spid="10" grpId="0"/>
      <p:bldP spid="12" grpId="0"/>
      <p:bldP spid="13" grpId="0"/>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r>
              <a:rPr lang="en-GB" dirty="0"/>
              <a:t>What Makes You, You?</a:t>
            </a:r>
            <a:br>
              <a:rPr lang="en-GB" dirty="0"/>
            </a:br>
            <a:br>
              <a:rPr lang="en-GB" dirty="0"/>
            </a:br>
            <a:endParaRPr lang="en-GB" dirty="0">
              <a:latin typeface="Twinkl" pitchFamily="2" charset="0"/>
            </a:endParaRPr>
          </a:p>
        </p:txBody>
      </p:sp>
      <p:sp>
        <p:nvSpPr>
          <p:cNvPr id="5" name="Cloud 4">
            <a:extLst>
              <a:ext uri="{FF2B5EF4-FFF2-40B4-BE49-F238E27FC236}">
                <a16:creationId xmlns:a16="http://schemas.microsoft.com/office/drawing/2014/main" id="{81FF8F2E-BED6-B346-9CFB-C9545C9BB42A}"/>
              </a:ext>
            </a:extLst>
          </p:cNvPr>
          <p:cNvSpPr/>
          <p:nvPr/>
        </p:nvSpPr>
        <p:spPr>
          <a:xfrm>
            <a:off x="1029303" y="1247952"/>
            <a:ext cx="3312368" cy="2232248"/>
          </a:xfrm>
          <a:prstGeom prst="cloud">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loud 5">
            <a:extLst>
              <a:ext uri="{FF2B5EF4-FFF2-40B4-BE49-F238E27FC236}">
                <a16:creationId xmlns:a16="http://schemas.microsoft.com/office/drawing/2014/main" id="{39FFB5FA-E129-1C4C-A51A-7B15A21EFADA}"/>
              </a:ext>
            </a:extLst>
          </p:cNvPr>
          <p:cNvSpPr/>
          <p:nvPr/>
        </p:nvSpPr>
        <p:spPr>
          <a:xfrm>
            <a:off x="5185320" y="1254254"/>
            <a:ext cx="3312368" cy="2232248"/>
          </a:xfrm>
          <a:prstGeom prst="cloud">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loud 6">
            <a:extLst>
              <a:ext uri="{FF2B5EF4-FFF2-40B4-BE49-F238E27FC236}">
                <a16:creationId xmlns:a16="http://schemas.microsoft.com/office/drawing/2014/main" id="{534E154B-8D9C-1C47-9667-A5EC6A0A8CB3}"/>
              </a:ext>
            </a:extLst>
          </p:cNvPr>
          <p:cNvSpPr/>
          <p:nvPr/>
        </p:nvSpPr>
        <p:spPr>
          <a:xfrm>
            <a:off x="5220074" y="3705449"/>
            <a:ext cx="3168350" cy="2232248"/>
          </a:xfrm>
          <a:prstGeom prst="cloud">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on&#10;&#10;Description automatically generated">
            <a:extLst>
              <a:ext uri="{FF2B5EF4-FFF2-40B4-BE49-F238E27FC236}">
                <a16:creationId xmlns:a16="http://schemas.microsoft.com/office/drawing/2014/main" id="{B63396A2-01F0-FD4B-B011-C29774C1D5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715" y="1825158"/>
            <a:ext cx="943129" cy="1126160"/>
          </a:xfrm>
          <a:prstGeom prst="rect">
            <a:avLst/>
          </a:prstGeom>
        </p:spPr>
      </p:pic>
      <p:pic>
        <p:nvPicPr>
          <p:cNvPr id="12" name="Picture 11" descr="Icon&#10;&#10;Description automatically generated">
            <a:extLst>
              <a:ext uri="{FF2B5EF4-FFF2-40B4-BE49-F238E27FC236}">
                <a16:creationId xmlns:a16="http://schemas.microsoft.com/office/drawing/2014/main" id="{1AFE272A-29BE-7F48-86D1-1868BC2B0C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3085" y="1601031"/>
            <a:ext cx="773276" cy="800733"/>
          </a:xfrm>
          <a:prstGeom prst="rect">
            <a:avLst/>
          </a:prstGeom>
        </p:spPr>
      </p:pic>
      <p:pic>
        <p:nvPicPr>
          <p:cNvPr id="14" name="Picture 13" descr="A picture containing text, cup, dessert&#10;&#10;Description automatically generated">
            <a:extLst>
              <a:ext uri="{FF2B5EF4-FFF2-40B4-BE49-F238E27FC236}">
                <a16:creationId xmlns:a16="http://schemas.microsoft.com/office/drawing/2014/main" id="{85319497-030D-8948-9641-1178A66D53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75126" y="2280694"/>
            <a:ext cx="1689107" cy="830288"/>
          </a:xfrm>
          <a:prstGeom prst="rect">
            <a:avLst/>
          </a:prstGeom>
        </p:spPr>
      </p:pic>
      <p:pic>
        <p:nvPicPr>
          <p:cNvPr id="16" name="Picture 15" descr="A picture containing shape&#10;&#10;Description automatically generated">
            <a:extLst>
              <a:ext uri="{FF2B5EF4-FFF2-40B4-BE49-F238E27FC236}">
                <a16:creationId xmlns:a16="http://schemas.microsoft.com/office/drawing/2014/main" id="{3F2E2E3A-35E6-A341-B45A-FF01F8A3CB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09261" y="1498475"/>
            <a:ext cx="750689" cy="1209613"/>
          </a:xfrm>
          <a:prstGeom prst="rect">
            <a:avLst/>
          </a:prstGeom>
        </p:spPr>
      </p:pic>
      <p:pic>
        <p:nvPicPr>
          <p:cNvPr id="18" name="Picture 17">
            <a:extLst>
              <a:ext uri="{FF2B5EF4-FFF2-40B4-BE49-F238E27FC236}">
                <a16:creationId xmlns:a16="http://schemas.microsoft.com/office/drawing/2014/main" id="{00B4E573-958C-EA4F-BDBE-8CFCBF505EBB}"/>
              </a:ext>
            </a:extLst>
          </p:cNvPr>
          <p:cNvPicPr>
            <a:picLocks noChangeAspect="1"/>
          </p:cNvPicPr>
          <p:nvPr/>
        </p:nvPicPr>
        <p:blipFill rotWithShape="1">
          <a:blip r:embed="rId6">
            <a:extLst>
              <a:ext uri="{28A0092B-C50C-407E-A947-70E740481C1C}">
                <a14:useLocalDpi xmlns:a14="http://schemas.microsoft.com/office/drawing/2010/main" val="0"/>
              </a:ext>
            </a:extLst>
          </a:blip>
          <a:srcRect l="-45978" t="-13552" r="-97949" b="49659"/>
          <a:stretch/>
        </p:blipFill>
        <p:spPr>
          <a:xfrm>
            <a:off x="5467663" y="3754954"/>
            <a:ext cx="2592287" cy="2110956"/>
          </a:xfrm>
          <a:prstGeom prst="cloud">
            <a:avLst/>
          </a:prstGeom>
        </p:spPr>
      </p:pic>
      <p:pic>
        <p:nvPicPr>
          <p:cNvPr id="20" name="Picture 19">
            <a:extLst>
              <a:ext uri="{FF2B5EF4-FFF2-40B4-BE49-F238E27FC236}">
                <a16:creationId xmlns:a16="http://schemas.microsoft.com/office/drawing/2014/main" id="{3C7418ED-9A56-1C41-9658-070D3C4BF441}"/>
              </a:ext>
            </a:extLst>
          </p:cNvPr>
          <p:cNvPicPr>
            <a:picLocks noChangeAspect="1"/>
          </p:cNvPicPr>
          <p:nvPr/>
        </p:nvPicPr>
        <p:blipFill rotWithShape="1">
          <a:blip r:embed="rId7">
            <a:extLst>
              <a:ext uri="{28A0092B-C50C-407E-A947-70E740481C1C}">
                <a14:useLocalDpi xmlns:a14="http://schemas.microsoft.com/office/drawing/2010/main" val="0"/>
              </a:ext>
            </a:extLst>
          </a:blip>
          <a:srcRect l="-22985" t="-18046" r="-34769" b="46616"/>
          <a:stretch/>
        </p:blipFill>
        <p:spPr>
          <a:xfrm>
            <a:off x="6184834" y="4411576"/>
            <a:ext cx="1340490" cy="1508749"/>
          </a:xfrm>
          <a:prstGeom prst="ellipse">
            <a:avLst/>
          </a:prstGeom>
        </p:spPr>
      </p:pic>
      <p:sp>
        <p:nvSpPr>
          <p:cNvPr id="15" name="Cloud 14">
            <a:extLst>
              <a:ext uri="{FF2B5EF4-FFF2-40B4-BE49-F238E27FC236}">
                <a16:creationId xmlns:a16="http://schemas.microsoft.com/office/drawing/2014/main" id="{AD444FF5-7207-CF47-892B-DAF8EC0FDAA6}"/>
              </a:ext>
            </a:extLst>
          </p:cNvPr>
          <p:cNvSpPr/>
          <p:nvPr/>
        </p:nvSpPr>
        <p:spPr>
          <a:xfrm>
            <a:off x="561466" y="3561172"/>
            <a:ext cx="3037438" cy="2532124"/>
          </a:xfrm>
          <a:prstGeom prst="cloud">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artoon of a person&#10;&#10;Description automatically generated with low confidence">
            <a:extLst>
              <a:ext uri="{FF2B5EF4-FFF2-40B4-BE49-F238E27FC236}">
                <a16:creationId xmlns:a16="http://schemas.microsoft.com/office/drawing/2014/main" id="{AE6F4270-C55B-2B41-A022-E1A436610647}"/>
              </a:ext>
            </a:extLst>
          </p:cNvPr>
          <p:cNvPicPr>
            <a:picLocks noChangeAspect="1"/>
          </p:cNvPicPr>
          <p:nvPr/>
        </p:nvPicPr>
        <p:blipFill rotWithShape="1">
          <a:blip r:embed="rId8">
            <a:extLst>
              <a:ext uri="{28A0092B-C50C-407E-A947-70E740481C1C}">
                <a14:useLocalDpi xmlns:a14="http://schemas.microsoft.com/office/drawing/2010/main" val="0"/>
              </a:ext>
            </a:extLst>
          </a:blip>
          <a:srcRect b="47533"/>
          <a:stretch/>
        </p:blipFill>
        <p:spPr>
          <a:xfrm>
            <a:off x="2487401" y="3212976"/>
            <a:ext cx="2807183" cy="3166129"/>
          </a:xfrm>
          <a:prstGeom prst="rect">
            <a:avLst/>
          </a:prstGeom>
        </p:spPr>
      </p:pic>
      <p:pic>
        <p:nvPicPr>
          <p:cNvPr id="8" name="Picture 7" descr="A picture containing doll, vector graphics&#10;&#10;Description automatically generated">
            <a:extLst>
              <a:ext uri="{FF2B5EF4-FFF2-40B4-BE49-F238E27FC236}">
                <a16:creationId xmlns:a16="http://schemas.microsoft.com/office/drawing/2014/main" id="{0E986A91-AB2E-8644-B5F7-EFB6F0E31A8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8785" y="4154664"/>
            <a:ext cx="1497282" cy="1387691"/>
          </a:xfrm>
          <a:prstGeom prst="rect">
            <a:avLst/>
          </a:prstGeom>
        </p:spPr>
      </p:pic>
    </p:spTree>
    <p:extLst>
      <p:ext uri="{BB962C8B-B14F-4D97-AF65-F5344CB8AC3E}">
        <p14:creationId xmlns:p14="http://schemas.microsoft.com/office/powerpoint/2010/main" val="79492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1000"/>
                                        <p:tgtEl>
                                          <p:spTgt spid="20"/>
                                        </p:tgtEl>
                                      </p:cBhvr>
                                    </p:animEffect>
                                    <p:anim calcmode="lin" valueType="num">
                                      <p:cBhvr>
                                        <p:cTn id="32" dur="1000" fill="hold"/>
                                        <p:tgtEl>
                                          <p:spTgt spid="20"/>
                                        </p:tgtEl>
                                        <p:attrNameLst>
                                          <p:attrName>ppt_x</p:attrName>
                                        </p:attrNameLst>
                                      </p:cBhvr>
                                      <p:tavLst>
                                        <p:tav tm="0">
                                          <p:val>
                                            <p:strVal val="#ppt_x"/>
                                          </p:val>
                                        </p:tav>
                                        <p:tav tm="100000">
                                          <p:val>
                                            <p:strVal val="#ppt_x"/>
                                          </p:val>
                                        </p:tav>
                                      </p:tavLst>
                                    </p:anim>
                                    <p:anim calcmode="lin" valueType="num">
                                      <p:cBhvr>
                                        <p:cTn id="33" dur="100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
                                          </p:val>
                                        </p:tav>
                                        <p:tav tm="100000">
                                          <p:val>
                                            <p:strVal val="#ppt_x"/>
                                          </p:val>
                                        </p:tav>
                                      </p:tavLst>
                                    </p:anim>
                                    <p:anim calcmode="lin" valueType="num">
                                      <p:cBhvr>
                                        <p:cTn id="50" dur="10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
                                          </p:val>
                                        </p:tav>
                                        <p:tav tm="100000">
                                          <p:val>
                                            <p:strVal val="#ppt_x"/>
                                          </p:val>
                                        </p:tav>
                                      </p:tavLst>
                                    </p:anim>
                                    <p:anim calcmode="lin" valueType="num">
                                      <p:cBhvr>
                                        <p:cTn id="55" dur="1000" fill="hold"/>
                                        <p:tgtEl>
                                          <p:spTgt spid="6"/>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fade">
                                      <p:cBhvr>
                                        <p:cTn id="68" dur="1000"/>
                                        <p:tgtEl>
                                          <p:spTgt spid="8"/>
                                        </p:tgtEl>
                                      </p:cBhvr>
                                    </p:animEffect>
                                    <p:anim calcmode="lin" valueType="num">
                                      <p:cBhvr>
                                        <p:cTn id="69" dur="1000" fill="hold"/>
                                        <p:tgtEl>
                                          <p:spTgt spid="8"/>
                                        </p:tgtEl>
                                        <p:attrNameLst>
                                          <p:attrName>ppt_x</p:attrName>
                                        </p:attrNameLst>
                                      </p:cBhvr>
                                      <p:tavLst>
                                        <p:tav tm="0">
                                          <p:val>
                                            <p:strVal val="#ppt_x"/>
                                          </p:val>
                                        </p:tav>
                                        <p:tav tm="100000">
                                          <p:val>
                                            <p:strVal val="#ppt_x"/>
                                          </p:val>
                                        </p:tav>
                                      </p:tavLst>
                                    </p:anim>
                                    <p:anim calcmode="lin" valueType="num">
                                      <p:cBhvr>
                                        <p:cTn id="7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iagram&#10;&#10;Description automatically generated">
            <a:extLst>
              <a:ext uri="{FF2B5EF4-FFF2-40B4-BE49-F238E27FC236}">
                <a16:creationId xmlns:a16="http://schemas.microsoft.com/office/drawing/2014/main" id="{BBB84A3A-702A-5A4D-8A29-30E3DA144E55}"/>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539143" y="576729"/>
            <a:ext cx="8065713" cy="5704541"/>
          </a:xfrm>
          <a:prstGeom prst="roundRect">
            <a:avLst/>
          </a:prstGeom>
        </p:spPr>
      </p:pic>
      <p:sp>
        <p:nvSpPr>
          <p:cNvPr id="2" name="Title 1">
            <a:extLst>
              <a:ext uri="{FF2B5EF4-FFF2-40B4-BE49-F238E27FC236}">
                <a16:creationId xmlns:a16="http://schemas.microsoft.com/office/drawing/2014/main" id="{6FEC2304-B729-D34C-AA05-DC8448B152F1}"/>
              </a:ext>
            </a:extLst>
          </p:cNvPr>
          <p:cNvSpPr>
            <a:spLocks noGrp="1"/>
          </p:cNvSpPr>
          <p:nvPr>
            <p:ph type="title"/>
          </p:nvPr>
        </p:nvSpPr>
        <p:spPr/>
        <p:txBody>
          <a:bodyPr/>
          <a:lstStyle/>
          <a:p>
            <a:br>
              <a:rPr lang="en-GB" b="0" dirty="0"/>
            </a:br>
            <a:br>
              <a:rPr lang="en-GB" b="0" dirty="0"/>
            </a:br>
            <a:r>
              <a:rPr lang="en-GB" dirty="0">
                <a:latin typeface="+mn-lt"/>
              </a:rPr>
              <a:t>What Makes You, You?</a:t>
            </a:r>
            <a:br>
              <a:rPr lang="en-GB" b="0" dirty="0"/>
            </a:br>
            <a:br>
              <a:rPr lang="en-GB" dirty="0"/>
            </a:br>
            <a:endParaRPr lang="en-US" dirty="0"/>
          </a:p>
        </p:txBody>
      </p:sp>
      <p:sp>
        <p:nvSpPr>
          <p:cNvPr id="5" name="Rounded Rectangle 4">
            <a:extLst>
              <a:ext uri="{FF2B5EF4-FFF2-40B4-BE49-F238E27FC236}">
                <a16:creationId xmlns:a16="http://schemas.microsoft.com/office/drawing/2014/main" id="{7174E0BA-7609-BE46-B9D3-7855E3118D38}"/>
              </a:ext>
            </a:extLst>
          </p:cNvPr>
          <p:cNvSpPr/>
          <p:nvPr/>
        </p:nvSpPr>
        <p:spPr>
          <a:xfrm>
            <a:off x="2046955" y="1700808"/>
            <a:ext cx="5040560" cy="3096344"/>
          </a:xfrm>
          <a:prstGeom prst="roundRect">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03125E-85FB-7144-86A0-0EE0FF681E0B}"/>
              </a:ext>
            </a:extLst>
          </p:cNvPr>
          <p:cNvSpPr/>
          <p:nvPr/>
        </p:nvSpPr>
        <p:spPr>
          <a:xfrm>
            <a:off x="2420888" y="2073062"/>
            <a:ext cx="4446240" cy="2862322"/>
          </a:xfrm>
          <a:prstGeom prst="rect">
            <a:avLst/>
          </a:prstGeom>
        </p:spPr>
        <p:txBody>
          <a:bodyPr wrap="square">
            <a:spAutoFit/>
          </a:bodyPr>
          <a:lstStyle/>
          <a:p>
            <a:pPr algn="ctr"/>
            <a:r>
              <a:rPr lang="en-US" dirty="0"/>
              <a:t>As human beings, we are all unique.</a:t>
            </a:r>
          </a:p>
          <a:p>
            <a:pPr algn="ctr"/>
            <a:r>
              <a:rPr lang="en-US" dirty="0"/>
              <a:t>We each have our own likes and dislikes.</a:t>
            </a:r>
          </a:p>
          <a:p>
            <a:pPr algn="ctr"/>
            <a:r>
              <a:rPr lang="en-US" dirty="0"/>
              <a:t>We have different interests and hobbies.</a:t>
            </a:r>
          </a:p>
          <a:p>
            <a:pPr algn="ctr"/>
            <a:r>
              <a:rPr lang="en-US" dirty="0"/>
              <a:t>We have qualities and strengths to be proud of.</a:t>
            </a:r>
          </a:p>
          <a:p>
            <a:pPr algn="ctr"/>
            <a:br>
              <a:rPr lang="en-US" dirty="0"/>
            </a:br>
            <a:r>
              <a:rPr lang="en-US" dirty="0"/>
              <a:t>All these things make you, you </a:t>
            </a:r>
            <a:br>
              <a:rPr lang="en-US" dirty="0"/>
            </a:br>
            <a:r>
              <a:rPr lang="en-US" dirty="0"/>
              <a:t>and me, me.</a:t>
            </a:r>
          </a:p>
          <a:p>
            <a:br>
              <a:rPr lang="en-US" dirty="0"/>
            </a:br>
            <a:endParaRPr lang="en-US" dirty="0"/>
          </a:p>
        </p:txBody>
      </p:sp>
      <p:pic>
        <p:nvPicPr>
          <p:cNvPr id="8" name="Picture 7" descr="A picture containing toy, doll, vector graphics&#10;&#10;Description automatically generated">
            <a:extLst>
              <a:ext uri="{FF2B5EF4-FFF2-40B4-BE49-F238E27FC236}">
                <a16:creationId xmlns:a16="http://schemas.microsoft.com/office/drawing/2014/main" id="{EF794F1F-AC28-5143-B749-80D3384AA1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60" y="3860382"/>
            <a:ext cx="2270323" cy="2420888"/>
          </a:xfrm>
          <a:prstGeom prst="rect">
            <a:avLst/>
          </a:prstGeom>
        </p:spPr>
      </p:pic>
      <p:pic>
        <p:nvPicPr>
          <p:cNvPr id="10" name="Picture 9" descr="A picture containing toy, doll, vector graphics&#10;&#10;Description automatically generated">
            <a:extLst>
              <a:ext uri="{FF2B5EF4-FFF2-40B4-BE49-F238E27FC236}">
                <a16:creationId xmlns:a16="http://schemas.microsoft.com/office/drawing/2014/main" id="{F550B66D-B5B5-0340-A175-D26F2142A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4208" y="3442692"/>
            <a:ext cx="1751605" cy="2708920"/>
          </a:xfrm>
          <a:prstGeom prst="rect">
            <a:avLst/>
          </a:prstGeom>
        </p:spPr>
      </p:pic>
    </p:spTree>
    <p:extLst>
      <p:ext uri="{BB962C8B-B14F-4D97-AF65-F5344CB8AC3E}">
        <p14:creationId xmlns:p14="http://schemas.microsoft.com/office/powerpoint/2010/main" val="230223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D77A6-C4DE-4C4B-92A8-E1417CDD7F0B}"/>
              </a:ext>
            </a:extLst>
          </p:cNvPr>
          <p:cNvSpPr>
            <a:spLocks noGrp="1"/>
          </p:cNvSpPr>
          <p:nvPr>
            <p:ph type="title"/>
          </p:nvPr>
        </p:nvSpPr>
        <p:spPr/>
        <p:txBody>
          <a:bodyPr/>
          <a:lstStyle/>
          <a:p>
            <a:br>
              <a:rPr lang="en-US" dirty="0"/>
            </a:br>
            <a:br>
              <a:rPr lang="en-US" dirty="0"/>
            </a:br>
            <a:r>
              <a:rPr lang="en-US" dirty="0"/>
              <a:t>Express Yourself!</a:t>
            </a:r>
            <a:br>
              <a:rPr lang="en-US" dirty="0"/>
            </a:br>
            <a:br>
              <a:rPr lang="en-US" dirty="0"/>
            </a:br>
            <a:endParaRPr lang="en-US" dirty="0"/>
          </a:p>
        </p:txBody>
      </p:sp>
      <p:sp>
        <p:nvSpPr>
          <p:cNvPr id="3" name="Rounded Rectangle 2">
            <a:extLst>
              <a:ext uri="{FF2B5EF4-FFF2-40B4-BE49-F238E27FC236}">
                <a16:creationId xmlns:a16="http://schemas.microsoft.com/office/drawing/2014/main" id="{C13D1D25-3DE0-164B-BE34-1EE3C8641DC3}"/>
              </a:ext>
            </a:extLst>
          </p:cNvPr>
          <p:cNvSpPr/>
          <p:nvPr/>
        </p:nvSpPr>
        <p:spPr>
          <a:xfrm>
            <a:off x="1727684" y="1417932"/>
            <a:ext cx="5688632" cy="4031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can express who we are in lots of different ways.</a:t>
            </a:r>
          </a:p>
        </p:txBody>
      </p:sp>
      <p:sp>
        <p:nvSpPr>
          <p:cNvPr id="5" name="Rounded Rectangle 4">
            <a:extLst>
              <a:ext uri="{FF2B5EF4-FFF2-40B4-BE49-F238E27FC236}">
                <a16:creationId xmlns:a16="http://schemas.microsoft.com/office/drawing/2014/main" id="{43E85B97-F6EB-D340-BBB1-B7D0051F38FD}"/>
              </a:ext>
            </a:extLst>
          </p:cNvPr>
          <p:cNvSpPr/>
          <p:nvPr/>
        </p:nvSpPr>
        <p:spPr>
          <a:xfrm>
            <a:off x="655113" y="2543295"/>
            <a:ext cx="2376264" cy="3521797"/>
          </a:xfrm>
          <a:prstGeom prst="roundRect">
            <a:avLst/>
          </a:prstGeom>
          <a:solidFill>
            <a:srgbClr val="F5CFD8"/>
          </a:solidFill>
          <a:ln w="28575">
            <a:solidFill>
              <a:srgbClr val="D83A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We might join a club or play a sport.</a:t>
            </a:r>
          </a:p>
          <a:p>
            <a:pPr algn="ctr"/>
            <a:endParaRPr lang="en-US" dirty="0">
              <a:solidFill>
                <a:schemeClr val="tx1"/>
              </a:solidFill>
            </a:endParaRPr>
          </a:p>
          <a:p>
            <a:pPr algn="ctr"/>
            <a:endParaRPr lang="en-US" dirty="0">
              <a:solidFill>
                <a:schemeClr val="tx1"/>
              </a:solidFill>
            </a:endParaRPr>
          </a:p>
          <a:p>
            <a:pPr algn="ctr"/>
            <a:endParaRPr lang="en-US" dirty="0"/>
          </a:p>
          <a:p>
            <a:pPr algn="ctr"/>
            <a:endParaRPr lang="en-US" dirty="0"/>
          </a:p>
          <a:p>
            <a:pPr algn="ctr"/>
            <a:endParaRPr lang="en-US" dirty="0"/>
          </a:p>
          <a:p>
            <a:pPr algn="ctr"/>
            <a:endParaRPr lang="en-US" dirty="0"/>
          </a:p>
          <a:p>
            <a:pPr algn="ctr"/>
            <a:endParaRPr lang="en-US" dirty="0"/>
          </a:p>
        </p:txBody>
      </p:sp>
      <p:sp>
        <p:nvSpPr>
          <p:cNvPr id="6" name="Rounded Rectangle 5">
            <a:extLst>
              <a:ext uri="{FF2B5EF4-FFF2-40B4-BE49-F238E27FC236}">
                <a16:creationId xmlns:a16="http://schemas.microsoft.com/office/drawing/2014/main" id="{C18108E2-635D-434B-BE81-538D09C0F357}"/>
              </a:ext>
            </a:extLst>
          </p:cNvPr>
          <p:cNvSpPr/>
          <p:nvPr/>
        </p:nvSpPr>
        <p:spPr>
          <a:xfrm>
            <a:off x="5714516" y="2603593"/>
            <a:ext cx="2774371" cy="3461500"/>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r>
              <a:rPr lang="en-GB" dirty="0">
                <a:solidFill>
                  <a:schemeClr val="tx1"/>
                </a:solidFill>
              </a:rPr>
              <a:t>The way we dress might tell others about our culture or religion.</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US" dirty="0">
              <a:solidFill>
                <a:schemeClr val="tx1"/>
              </a:solidFill>
            </a:endParaRPr>
          </a:p>
        </p:txBody>
      </p:sp>
      <p:sp>
        <p:nvSpPr>
          <p:cNvPr id="7" name="Rounded Rectangle 6">
            <a:extLst>
              <a:ext uri="{FF2B5EF4-FFF2-40B4-BE49-F238E27FC236}">
                <a16:creationId xmlns:a16="http://schemas.microsoft.com/office/drawing/2014/main" id="{5480E852-A62E-084D-AA4D-8246E8DDA823}"/>
              </a:ext>
            </a:extLst>
          </p:cNvPr>
          <p:cNvSpPr/>
          <p:nvPr/>
        </p:nvSpPr>
        <p:spPr>
          <a:xfrm>
            <a:off x="3184814" y="2603593"/>
            <a:ext cx="2376264" cy="3461500"/>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We might spend time with others who share our interests.</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US" dirty="0">
              <a:solidFill>
                <a:schemeClr val="tx1"/>
              </a:solidFill>
            </a:endParaRPr>
          </a:p>
        </p:txBody>
      </p:sp>
      <p:pic>
        <p:nvPicPr>
          <p:cNvPr id="9" name="Picture 8" descr="A picture containing toy, doll&#10;&#10;Description automatically generated">
            <a:extLst>
              <a:ext uri="{FF2B5EF4-FFF2-40B4-BE49-F238E27FC236}">
                <a16:creationId xmlns:a16="http://schemas.microsoft.com/office/drawing/2014/main" id="{84B45AE5-8F83-594D-9376-81F882EB1940}"/>
              </a:ext>
            </a:extLst>
          </p:cNvPr>
          <p:cNvPicPr>
            <a:picLocks noChangeAspect="1"/>
          </p:cNvPicPr>
          <p:nvPr/>
        </p:nvPicPr>
        <p:blipFill rotWithShape="1">
          <a:blip r:embed="rId2">
            <a:extLst>
              <a:ext uri="{28A0092B-C50C-407E-A947-70E740481C1C}">
                <a14:useLocalDpi xmlns:a14="http://schemas.microsoft.com/office/drawing/2010/main" val="0"/>
              </a:ext>
            </a:extLst>
          </a:blip>
          <a:srcRect b="59419"/>
          <a:stretch/>
        </p:blipFill>
        <p:spPr>
          <a:xfrm>
            <a:off x="5773451" y="4331755"/>
            <a:ext cx="2712325" cy="1725771"/>
          </a:xfrm>
          <a:prstGeom prst="rect">
            <a:avLst/>
          </a:prstGeom>
        </p:spPr>
      </p:pic>
      <p:pic>
        <p:nvPicPr>
          <p:cNvPr id="11" name="Picture 10" descr="A picture containing text, doll, toy&#10;&#10;Description automatically generated">
            <a:extLst>
              <a:ext uri="{FF2B5EF4-FFF2-40B4-BE49-F238E27FC236}">
                <a16:creationId xmlns:a16="http://schemas.microsoft.com/office/drawing/2014/main" id="{3DF16074-6A1A-EB4D-BB8B-0E51F4CCFB71}"/>
              </a:ext>
            </a:extLst>
          </p:cNvPr>
          <p:cNvPicPr>
            <a:picLocks noChangeAspect="1"/>
          </p:cNvPicPr>
          <p:nvPr/>
        </p:nvPicPr>
        <p:blipFill rotWithShape="1">
          <a:blip r:embed="rId3">
            <a:extLst>
              <a:ext uri="{28A0092B-C50C-407E-A947-70E740481C1C}">
                <a14:useLocalDpi xmlns:a14="http://schemas.microsoft.com/office/drawing/2010/main" val="0"/>
              </a:ext>
            </a:extLst>
          </a:blip>
          <a:srcRect l="36060"/>
          <a:stretch/>
        </p:blipFill>
        <p:spPr>
          <a:xfrm>
            <a:off x="3184814" y="4135067"/>
            <a:ext cx="2289018" cy="1730493"/>
          </a:xfrm>
          <a:prstGeom prst="rect">
            <a:avLst/>
          </a:prstGeom>
        </p:spPr>
      </p:pic>
      <p:pic>
        <p:nvPicPr>
          <p:cNvPr id="13" name="Picture 12" descr="A person in a garment&#10;&#10;Description automatically generated with low confidence">
            <a:extLst>
              <a:ext uri="{FF2B5EF4-FFF2-40B4-BE49-F238E27FC236}">
                <a16:creationId xmlns:a16="http://schemas.microsoft.com/office/drawing/2014/main" id="{FC06087F-6CBE-FB4B-8707-D9DCAD7D95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504" y="3875238"/>
            <a:ext cx="1568360" cy="2129557"/>
          </a:xfrm>
          <a:prstGeom prst="rect">
            <a:avLst/>
          </a:prstGeom>
        </p:spPr>
      </p:pic>
      <p:sp>
        <p:nvSpPr>
          <p:cNvPr id="14" name="Rectangle 13">
            <a:extLst>
              <a:ext uri="{FF2B5EF4-FFF2-40B4-BE49-F238E27FC236}">
                <a16:creationId xmlns:a16="http://schemas.microsoft.com/office/drawing/2014/main" id="{288B30BD-1ACE-224B-A882-B27EA870516D}"/>
              </a:ext>
            </a:extLst>
          </p:cNvPr>
          <p:cNvSpPr/>
          <p:nvPr/>
        </p:nvSpPr>
        <p:spPr>
          <a:xfrm>
            <a:off x="943504" y="1886399"/>
            <a:ext cx="7177885" cy="369332"/>
          </a:xfrm>
          <a:prstGeom prst="rect">
            <a:avLst/>
          </a:prstGeom>
        </p:spPr>
        <p:txBody>
          <a:bodyPr wrap="square">
            <a:spAutoFit/>
          </a:bodyPr>
          <a:lstStyle/>
          <a:p>
            <a:pPr algn="ctr"/>
            <a:r>
              <a:rPr lang="en-GB" dirty="0"/>
              <a:t>Can you think of any ways in which others find out about you?</a:t>
            </a:r>
            <a:endParaRPr lang="en-US" dirty="0"/>
          </a:p>
        </p:txBody>
      </p:sp>
    </p:spTree>
    <p:extLst>
      <p:ext uri="{BB962C8B-B14F-4D97-AF65-F5344CB8AC3E}">
        <p14:creationId xmlns:p14="http://schemas.microsoft.com/office/powerpoint/2010/main" val="331390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0ECD8-D4F7-654C-9D9B-E55A181F9E2E}"/>
              </a:ext>
            </a:extLst>
          </p:cNvPr>
          <p:cNvSpPr>
            <a:spLocks noGrp="1"/>
          </p:cNvSpPr>
          <p:nvPr>
            <p:ph type="title"/>
          </p:nvPr>
        </p:nvSpPr>
        <p:spPr/>
        <p:txBody>
          <a:bodyPr/>
          <a:lstStyle/>
          <a:p>
            <a:br>
              <a:rPr lang="en-GB" b="0" dirty="0"/>
            </a:br>
            <a:br>
              <a:rPr lang="en-GB" b="0" dirty="0"/>
            </a:br>
            <a:r>
              <a:rPr lang="en-GB" dirty="0"/>
              <a:t>Express Yourself!</a:t>
            </a:r>
            <a:br>
              <a:rPr lang="en-GB" dirty="0"/>
            </a:br>
            <a:br>
              <a:rPr lang="en-GB" dirty="0"/>
            </a:br>
            <a:endParaRPr lang="en-US" dirty="0"/>
          </a:p>
        </p:txBody>
      </p:sp>
      <p:sp>
        <p:nvSpPr>
          <p:cNvPr id="3" name="Rounded Rectangle 2">
            <a:extLst>
              <a:ext uri="{FF2B5EF4-FFF2-40B4-BE49-F238E27FC236}">
                <a16:creationId xmlns:a16="http://schemas.microsoft.com/office/drawing/2014/main" id="{744D62B2-600D-C84A-A19A-8A7FAF1E7A3B}"/>
              </a:ext>
            </a:extLst>
          </p:cNvPr>
          <p:cNvSpPr/>
          <p:nvPr/>
        </p:nvSpPr>
        <p:spPr>
          <a:xfrm>
            <a:off x="1254867" y="1469971"/>
            <a:ext cx="6624736" cy="432048"/>
          </a:xfrm>
          <a:prstGeom prst="roundRect">
            <a:avLst/>
          </a:prstGeom>
          <a:solidFill>
            <a:schemeClr val="accent2">
              <a:lumMod val="20000"/>
              <a:lumOff val="80000"/>
            </a:schemeClr>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We can also express ourselves through our words and actions.</a:t>
            </a:r>
            <a:endParaRPr lang="en-US" dirty="0">
              <a:solidFill>
                <a:schemeClr val="tx1"/>
              </a:solidFill>
            </a:endParaRPr>
          </a:p>
        </p:txBody>
      </p:sp>
      <p:pic>
        <p:nvPicPr>
          <p:cNvPr id="5" name="Picture 4" descr="A picture containing toy, doll&#10;&#10;Description automatically generated">
            <a:extLst>
              <a:ext uri="{FF2B5EF4-FFF2-40B4-BE49-F238E27FC236}">
                <a16:creationId xmlns:a16="http://schemas.microsoft.com/office/drawing/2014/main" id="{D480E06C-DAAE-FC4C-8A48-A9B2ACEC57D4}"/>
              </a:ext>
            </a:extLst>
          </p:cNvPr>
          <p:cNvPicPr>
            <a:picLocks noChangeAspect="1"/>
          </p:cNvPicPr>
          <p:nvPr/>
        </p:nvPicPr>
        <p:blipFill rotWithShape="1">
          <a:blip r:embed="rId2">
            <a:extLst>
              <a:ext uri="{28A0092B-C50C-407E-A947-70E740481C1C}">
                <a14:useLocalDpi xmlns:a14="http://schemas.microsoft.com/office/drawing/2010/main" val="0"/>
              </a:ext>
            </a:extLst>
          </a:blip>
          <a:srcRect b="10454"/>
          <a:stretch/>
        </p:blipFill>
        <p:spPr>
          <a:xfrm>
            <a:off x="531245" y="2893095"/>
            <a:ext cx="2668702" cy="3486009"/>
          </a:xfrm>
          <a:prstGeom prst="rect">
            <a:avLst/>
          </a:prstGeom>
        </p:spPr>
      </p:pic>
      <p:pic>
        <p:nvPicPr>
          <p:cNvPr id="7" name="Picture 6" descr="A picture containing toy, doll, vector graphics&#10;&#10;Description automatically generated">
            <a:extLst>
              <a:ext uri="{FF2B5EF4-FFF2-40B4-BE49-F238E27FC236}">
                <a16:creationId xmlns:a16="http://schemas.microsoft.com/office/drawing/2014/main" id="{A3115DAA-ABF5-0343-A8CB-54B8CB7E4AC2}"/>
              </a:ext>
            </a:extLst>
          </p:cNvPr>
          <p:cNvPicPr>
            <a:picLocks noChangeAspect="1"/>
          </p:cNvPicPr>
          <p:nvPr/>
        </p:nvPicPr>
        <p:blipFill rotWithShape="1">
          <a:blip r:embed="rId3">
            <a:extLst>
              <a:ext uri="{28A0092B-C50C-407E-A947-70E740481C1C}">
                <a14:useLocalDpi xmlns:a14="http://schemas.microsoft.com/office/drawing/2010/main" val="0"/>
              </a:ext>
            </a:extLst>
          </a:blip>
          <a:srcRect b="7594"/>
          <a:stretch/>
        </p:blipFill>
        <p:spPr>
          <a:xfrm>
            <a:off x="5721047" y="3284984"/>
            <a:ext cx="2863659" cy="3094120"/>
          </a:xfrm>
          <a:prstGeom prst="rect">
            <a:avLst/>
          </a:prstGeom>
        </p:spPr>
      </p:pic>
      <p:sp>
        <p:nvSpPr>
          <p:cNvPr id="9" name="Rounded Rectangle 8">
            <a:extLst>
              <a:ext uri="{FF2B5EF4-FFF2-40B4-BE49-F238E27FC236}">
                <a16:creationId xmlns:a16="http://schemas.microsoft.com/office/drawing/2014/main" id="{6ADD800C-E143-8145-AB53-ECA08B0F4614}"/>
              </a:ext>
            </a:extLst>
          </p:cNvPr>
          <p:cNvSpPr/>
          <p:nvPr/>
        </p:nvSpPr>
        <p:spPr>
          <a:xfrm>
            <a:off x="3135743" y="2028999"/>
            <a:ext cx="2808312" cy="1396771"/>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r>
              <a:rPr lang="en-US" dirty="0">
                <a:solidFill>
                  <a:schemeClr val="tx1"/>
                </a:solidFill>
              </a:rPr>
              <a:t>Expressing our feelings and thoughts is great for our mental health and wellbeing.</a:t>
            </a:r>
          </a:p>
          <a:p>
            <a:pPr algn="ctr"/>
            <a:endParaRPr lang="en-US" dirty="0"/>
          </a:p>
        </p:txBody>
      </p:sp>
      <p:sp>
        <p:nvSpPr>
          <p:cNvPr id="11" name="Rounded Rectangle 10">
            <a:extLst>
              <a:ext uri="{FF2B5EF4-FFF2-40B4-BE49-F238E27FC236}">
                <a16:creationId xmlns:a16="http://schemas.microsoft.com/office/drawing/2014/main" id="{F0C36942-0D1B-B245-90F2-9169978C7314}"/>
              </a:ext>
            </a:extLst>
          </p:cNvPr>
          <p:cNvSpPr/>
          <p:nvPr/>
        </p:nvSpPr>
        <p:spPr>
          <a:xfrm>
            <a:off x="3379103" y="3563647"/>
            <a:ext cx="2376264" cy="2664296"/>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r>
              <a:rPr lang="en-US" dirty="0">
                <a:solidFill>
                  <a:schemeClr val="tx1"/>
                </a:solidFill>
              </a:rPr>
              <a:t>It can help us connect to others and feel less alone.</a:t>
            </a:r>
          </a:p>
          <a:p>
            <a:pPr algn="ctr"/>
            <a:r>
              <a:rPr lang="en-US" dirty="0">
                <a:solidFill>
                  <a:schemeClr val="tx1"/>
                </a:solidFill>
              </a:rPr>
              <a:t>We can also get advice and support from others when we express our emotions.</a:t>
            </a:r>
          </a:p>
          <a:p>
            <a:pPr algn="ctr"/>
            <a:endParaRPr lang="en-US" dirty="0"/>
          </a:p>
        </p:txBody>
      </p:sp>
    </p:spTree>
    <p:extLst>
      <p:ext uri="{BB962C8B-B14F-4D97-AF65-F5344CB8AC3E}">
        <p14:creationId xmlns:p14="http://schemas.microsoft.com/office/powerpoint/2010/main" val="15483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292DF-5DD1-2445-9B9A-0A7A548B27A7}"/>
              </a:ext>
            </a:extLst>
          </p:cNvPr>
          <p:cNvSpPr>
            <a:spLocks noGrp="1"/>
          </p:cNvSpPr>
          <p:nvPr>
            <p:ph type="title"/>
          </p:nvPr>
        </p:nvSpPr>
        <p:spPr/>
        <p:txBody>
          <a:bodyPr/>
          <a:lstStyle/>
          <a:p>
            <a:br>
              <a:rPr lang="en-GB" b="0" dirty="0"/>
            </a:br>
            <a:br>
              <a:rPr lang="en-GB" dirty="0">
                <a:latin typeface="+mn-lt"/>
              </a:rPr>
            </a:br>
            <a:r>
              <a:rPr lang="en-GB" dirty="0">
                <a:latin typeface="+mn-lt"/>
              </a:rPr>
              <a:t>Express Yourself!</a:t>
            </a:r>
            <a:br>
              <a:rPr lang="en-GB" dirty="0">
                <a:latin typeface="+mn-lt"/>
              </a:rPr>
            </a:br>
            <a:br>
              <a:rPr lang="en-GB" dirty="0"/>
            </a:br>
            <a:endParaRPr lang="en-US" dirty="0"/>
          </a:p>
        </p:txBody>
      </p:sp>
      <p:sp>
        <p:nvSpPr>
          <p:cNvPr id="12" name="Rounded Rectangle 11">
            <a:extLst>
              <a:ext uri="{FF2B5EF4-FFF2-40B4-BE49-F238E27FC236}">
                <a16:creationId xmlns:a16="http://schemas.microsoft.com/office/drawing/2014/main" id="{93AE657E-2190-FC4D-9848-6E74EFF9A989}"/>
              </a:ext>
            </a:extLst>
          </p:cNvPr>
          <p:cNvSpPr/>
          <p:nvPr/>
        </p:nvSpPr>
        <p:spPr>
          <a:xfrm>
            <a:off x="2017900" y="1844824"/>
            <a:ext cx="6149735" cy="1152128"/>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C68449B-536C-BA47-B5E5-0EFA2CFC8565}"/>
              </a:ext>
            </a:extLst>
          </p:cNvPr>
          <p:cNvSpPr/>
          <p:nvPr/>
        </p:nvSpPr>
        <p:spPr>
          <a:xfrm>
            <a:off x="2285740" y="2086255"/>
            <a:ext cx="5411522" cy="1200329"/>
          </a:xfrm>
          <a:prstGeom prst="rect">
            <a:avLst/>
          </a:prstGeom>
        </p:spPr>
        <p:txBody>
          <a:bodyPr wrap="square">
            <a:spAutoFit/>
          </a:bodyPr>
          <a:lstStyle/>
          <a:p>
            <a:pPr algn="ctr"/>
            <a:r>
              <a:rPr lang="en-US" dirty="0"/>
              <a:t>Often, when we feel a bit low, it can really help to express ourselves in creative ways.</a:t>
            </a:r>
          </a:p>
          <a:p>
            <a:br>
              <a:rPr lang="en-US" dirty="0"/>
            </a:br>
            <a:endParaRPr lang="en-US" dirty="0"/>
          </a:p>
        </p:txBody>
      </p:sp>
      <mc:AlternateContent xmlns:mc="http://schemas.openxmlformats.org/markup-compatibility/2006" xmlns:p14="http://schemas.microsoft.com/office/powerpoint/2010/main">
        <mc:Choice Requires="p14">
          <p:contentPart p14:bwMode="auto" r:id="rId2">
            <p14:nvContentPartPr>
              <p14:cNvPr id="35" name="Ink 34">
                <a:extLst>
                  <a:ext uri="{FF2B5EF4-FFF2-40B4-BE49-F238E27FC236}">
                    <a16:creationId xmlns:a16="http://schemas.microsoft.com/office/drawing/2014/main" id="{A43FDC8E-684A-1E4E-840F-B67EB372E1F5}"/>
                  </a:ext>
                </a:extLst>
              </p14:cNvPr>
              <p14:cNvContentPartPr/>
              <p14:nvPr/>
            </p14:nvContentPartPr>
            <p14:xfrm>
              <a:off x="907660" y="4931408"/>
              <a:ext cx="581400" cy="1231200"/>
            </p14:xfrm>
          </p:contentPart>
        </mc:Choice>
        <mc:Fallback xmlns="">
          <p:pic>
            <p:nvPicPr>
              <p:cNvPr id="35" name="Ink 34">
                <a:extLst>
                  <a:ext uri="{FF2B5EF4-FFF2-40B4-BE49-F238E27FC236}">
                    <a16:creationId xmlns:a16="http://schemas.microsoft.com/office/drawing/2014/main" id="{A43FDC8E-684A-1E4E-840F-B67EB372E1F5}"/>
                  </a:ext>
                </a:extLst>
              </p:cNvPr>
              <p:cNvPicPr/>
              <p:nvPr/>
            </p:nvPicPr>
            <p:blipFill>
              <a:blip r:embed="rId3"/>
              <a:stretch>
                <a:fillRect/>
              </a:stretch>
            </p:blipFill>
            <p:spPr>
              <a:xfrm>
                <a:off x="844660" y="4868408"/>
                <a:ext cx="707040" cy="135684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36" name="Ink 35">
                <a:extLst>
                  <a:ext uri="{FF2B5EF4-FFF2-40B4-BE49-F238E27FC236}">
                    <a16:creationId xmlns:a16="http://schemas.microsoft.com/office/drawing/2014/main" id="{A029A450-B213-574F-A7CF-FAC174A44DE5}"/>
                  </a:ext>
                </a:extLst>
              </p14:cNvPr>
              <p14:cNvContentPartPr/>
              <p14:nvPr/>
            </p14:nvContentPartPr>
            <p14:xfrm>
              <a:off x="1600660" y="5393648"/>
              <a:ext cx="688680" cy="846000"/>
            </p14:xfrm>
          </p:contentPart>
        </mc:Choice>
        <mc:Fallback xmlns="">
          <p:pic>
            <p:nvPicPr>
              <p:cNvPr id="36" name="Ink 35">
                <a:extLst>
                  <a:ext uri="{FF2B5EF4-FFF2-40B4-BE49-F238E27FC236}">
                    <a16:creationId xmlns:a16="http://schemas.microsoft.com/office/drawing/2014/main" id="{A029A450-B213-574F-A7CF-FAC174A44DE5}"/>
                  </a:ext>
                </a:extLst>
              </p:cNvPr>
              <p:cNvPicPr/>
              <p:nvPr/>
            </p:nvPicPr>
            <p:blipFill>
              <a:blip r:embed="rId5"/>
              <a:stretch>
                <a:fillRect/>
              </a:stretch>
            </p:blipFill>
            <p:spPr>
              <a:xfrm>
                <a:off x="1538020" y="5330648"/>
                <a:ext cx="814320" cy="9716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7" name="Ink 36">
                <a:extLst>
                  <a:ext uri="{FF2B5EF4-FFF2-40B4-BE49-F238E27FC236}">
                    <a16:creationId xmlns:a16="http://schemas.microsoft.com/office/drawing/2014/main" id="{D37FC792-1F56-CE40-AFA4-81E9C8DA8340}"/>
                  </a:ext>
                </a:extLst>
              </p14:cNvPr>
              <p14:cNvContentPartPr/>
              <p14:nvPr/>
            </p14:nvContentPartPr>
            <p14:xfrm>
              <a:off x="7330872" y="5065900"/>
              <a:ext cx="1192680" cy="1129680"/>
            </p14:xfrm>
          </p:contentPart>
        </mc:Choice>
        <mc:Fallback xmlns="">
          <p:pic>
            <p:nvPicPr>
              <p:cNvPr id="37" name="Ink 36">
                <a:extLst>
                  <a:ext uri="{FF2B5EF4-FFF2-40B4-BE49-F238E27FC236}">
                    <a16:creationId xmlns:a16="http://schemas.microsoft.com/office/drawing/2014/main" id="{D37FC792-1F56-CE40-AFA4-81E9C8DA8340}"/>
                  </a:ext>
                </a:extLst>
              </p:cNvPr>
              <p:cNvPicPr/>
              <p:nvPr/>
            </p:nvPicPr>
            <p:blipFill>
              <a:blip r:embed="rId7"/>
              <a:stretch>
                <a:fillRect/>
              </a:stretch>
            </p:blipFill>
            <p:spPr>
              <a:xfrm>
                <a:off x="7267872" y="5003260"/>
                <a:ext cx="1318320" cy="1255320"/>
              </a:xfrm>
              <a:prstGeom prst="rect">
                <a:avLst/>
              </a:prstGeom>
            </p:spPr>
          </p:pic>
        </mc:Fallback>
      </mc:AlternateContent>
      <p:grpSp>
        <p:nvGrpSpPr>
          <p:cNvPr id="41" name="Group 40">
            <a:extLst>
              <a:ext uri="{FF2B5EF4-FFF2-40B4-BE49-F238E27FC236}">
                <a16:creationId xmlns:a16="http://schemas.microsoft.com/office/drawing/2014/main" id="{FA79CF80-63FC-A14B-BCB1-C6E300C666C9}"/>
              </a:ext>
            </a:extLst>
          </p:cNvPr>
          <p:cNvGrpSpPr/>
          <p:nvPr/>
        </p:nvGrpSpPr>
        <p:grpSpPr>
          <a:xfrm>
            <a:off x="7204780" y="644888"/>
            <a:ext cx="1396800" cy="1108440"/>
            <a:chOff x="7204780" y="644888"/>
            <a:chExt cx="1396800" cy="1108440"/>
          </a:xfrm>
        </p:grpSpPr>
        <mc:AlternateContent xmlns:mc="http://schemas.openxmlformats.org/markup-compatibility/2006" xmlns:p14="http://schemas.microsoft.com/office/powerpoint/2010/main">
          <mc:Choice Requires="p14">
            <p:contentPart p14:bwMode="auto" r:id="rId8">
              <p14:nvContentPartPr>
                <p14:cNvPr id="39" name="Ink 38">
                  <a:extLst>
                    <a:ext uri="{FF2B5EF4-FFF2-40B4-BE49-F238E27FC236}">
                      <a16:creationId xmlns:a16="http://schemas.microsoft.com/office/drawing/2014/main" id="{19A9A3E5-5694-7044-84F1-3A25E15E3306}"/>
                    </a:ext>
                  </a:extLst>
                </p14:cNvPr>
                <p14:cNvContentPartPr/>
                <p14:nvPr/>
              </p14:nvContentPartPr>
              <p14:xfrm>
                <a:off x="7204780" y="644888"/>
                <a:ext cx="1151640" cy="872280"/>
              </p14:xfrm>
            </p:contentPart>
          </mc:Choice>
          <mc:Fallback xmlns="">
            <p:pic>
              <p:nvPicPr>
                <p:cNvPr id="39" name="Ink 38">
                  <a:extLst>
                    <a:ext uri="{FF2B5EF4-FFF2-40B4-BE49-F238E27FC236}">
                      <a16:creationId xmlns:a16="http://schemas.microsoft.com/office/drawing/2014/main" id="{19A9A3E5-5694-7044-84F1-3A25E15E3306}"/>
                    </a:ext>
                  </a:extLst>
                </p:cNvPr>
                <p:cNvPicPr/>
                <p:nvPr/>
              </p:nvPicPr>
              <p:blipFill>
                <a:blip r:embed="rId9"/>
                <a:stretch>
                  <a:fillRect/>
                </a:stretch>
              </p:blipFill>
              <p:spPr>
                <a:xfrm>
                  <a:off x="7141780" y="582248"/>
                  <a:ext cx="1277280" cy="9979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0" name="Ink 39">
                  <a:extLst>
                    <a:ext uri="{FF2B5EF4-FFF2-40B4-BE49-F238E27FC236}">
                      <a16:creationId xmlns:a16="http://schemas.microsoft.com/office/drawing/2014/main" id="{47A8FEE4-5796-8541-BCE8-E89D85DD3073}"/>
                    </a:ext>
                  </a:extLst>
                </p14:cNvPr>
                <p14:cNvContentPartPr/>
                <p14:nvPr/>
              </p14:nvContentPartPr>
              <p14:xfrm>
                <a:off x="8342740" y="808328"/>
                <a:ext cx="258840" cy="945000"/>
              </p14:xfrm>
            </p:contentPart>
          </mc:Choice>
          <mc:Fallback xmlns="">
            <p:pic>
              <p:nvPicPr>
                <p:cNvPr id="40" name="Ink 39">
                  <a:extLst>
                    <a:ext uri="{FF2B5EF4-FFF2-40B4-BE49-F238E27FC236}">
                      <a16:creationId xmlns:a16="http://schemas.microsoft.com/office/drawing/2014/main" id="{47A8FEE4-5796-8541-BCE8-E89D85DD3073}"/>
                    </a:ext>
                  </a:extLst>
                </p:cNvPr>
                <p:cNvPicPr/>
                <p:nvPr/>
              </p:nvPicPr>
              <p:blipFill>
                <a:blip r:embed="rId11"/>
                <a:stretch>
                  <a:fillRect/>
                </a:stretch>
              </p:blipFill>
              <p:spPr>
                <a:xfrm>
                  <a:off x="8280100" y="745688"/>
                  <a:ext cx="384480" cy="10706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2">
            <p14:nvContentPartPr>
              <p14:cNvPr id="42" name="Ink 41">
                <a:extLst>
                  <a:ext uri="{FF2B5EF4-FFF2-40B4-BE49-F238E27FC236}">
                    <a16:creationId xmlns:a16="http://schemas.microsoft.com/office/drawing/2014/main" id="{7A11306F-8A90-3D42-8563-D83B7DFE7362}"/>
                  </a:ext>
                </a:extLst>
              </p14:cNvPr>
              <p14:cNvContentPartPr/>
              <p14:nvPr/>
            </p14:nvContentPartPr>
            <p14:xfrm>
              <a:off x="1748260" y="5086568"/>
              <a:ext cx="5689440" cy="961200"/>
            </p14:xfrm>
          </p:contentPart>
        </mc:Choice>
        <mc:Fallback xmlns="">
          <p:pic>
            <p:nvPicPr>
              <p:cNvPr id="42" name="Ink 41">
                <a:extLst>
                  <a:ext uri="{FF2B5EF4-FFF2-40B4-BE49-F238E27FC236}">
                    <a16:creationId xmlns:a16="http://schemas.microsoft.com/office/drawing/2014/main" id="{7A11306F-8A90-3D42-8563-D83B7DFE7362}"/>
                  </a:ext>
                </a:extLst>
              </p:cNvPr>
              <p:cNvPicPr/>
              <p:nvPr/>
            </p:nvPicPr>
            <p:blipFill>
              <a:blip r:embed="rId13"/>
              <a:stretch>
                <a:fillRect/>
              </a:stretch>
            </p:blipFill>
            <p:spPr>
              <a:xfrm>
                <a:off x="1685260" y="5023928"/>
                <a:ext cx="5815080" cy="10868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43" name="Ink 42">
                <a:extLst>
                  <a:ext uri="{FF2B5EF4-FFF2-40B4-BE49-F238E27FC236}">
                    <a16:creationId xmlns:a16="http://schemas.microsoft.com/office/drawing/2014/main" id="{6A667EB9-43AB-9B42-9DE7-DF0F3EA8365A}"/>
                  </a:ext>
                </a:extLst>
              </p14:cNvPr>
              <p14:cNvContentPartPr/>
              <p14:nvPr/>
            </p14:nvContentPartPr>
            <p14:xfrm>
              <a:off x="671140" y="793568"/>
              <a:ext cx="1187640" cy="1178280"/>
            </p14:xfrm>
          </p:contentPart>
        </mc:Choice>
        <mc:Fallback xmlns="">
          <p:pic>
            <p:nvPicPr>
              <p:cNvPr id="43" name="Ink 42">
                <a:extLst>
                  <a:ext uri="{FF2B5EF4-FFF2-40B4-BE49-F238E27FC236}">
                    <a16:creationId xmlns:a16="http://schemas.microsoft.com/office/drawing/2014/main" id="{6A667EB9-43AB-9B42-9DE7-DF0F3EA8365A}"/>
                  </a:ext>
                </a:extLst>
              </p:cNvPr>
              <p:cNvPicPr/>
              <p:nvPr/>
            </p:nvPicPr>
            <p:blipFill>
              <a:blip r:embed="rId15"/>
              <a:stretch>
                <a:fillRect/>
              </a:stretch>
            </p:blipFill>
            <p:spPr>
              <a:xfrm>
                <a:off x="608140" y="730928"/>
                <a:ext cx="1313280" cy="13039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45" name="Ink 44">
                <a:extLst>
                  <a:ext uri="{FF2B5EF4-FFF2-40B4-BE49-F238E27FC236}">
                    <a16:creationId xmlns:a16="http://schemas.microsoft.com/office/drawing/2014/main" id="{3642CCCF-2984-204E-9125-AC232F184369}"/>
                  </a:ext>
                </a:extLst>
              </p14:cNvPr>
              <p14:cNvContentPartPr/>
              <p14:nvPr/>
            </p14:nvContentPartPr>
            <p14:xfrm>
              <a:off x="5589214" y="3296484"/>
              <a:ext cx="2585880" cy="1014120"/>
            </p14:xfrm>
          </p:contentPart>
        </mc:Choice>
        <mc:Fallback xmlns="">
          <p:pic>
            <p:nvPicPr>
              <p:cNvPr id="45" name="Ink 44">
                <a:extLst>
                  <a:ext uri="{FF2B5EF4-FFF2-40B4-BE49-F238E27FC236}">
                    <a16:creationId xmlns:a16="http://schemas.microsoft.com/office/drawing/2014/main" id="{3642CCCF-2984-204E-9125-AC232F184369}"/>
                  </a:ext>
                </a:extLst>
              </p:cNvPr>
              <p:cNvPicPr/>
              <p:nvPr/>
            </p:nvPicPr>
            <p:blipFill>
              <a:blip r:embed="rId17"/>
              <a:stretch>
                <a:fillRect/>
              </a:stretch>
            </p:blipFill>
            <p:spPr>
              <a:xfrm>
                <a:off x="5526574" y="3233484"/>
                <a:ext cx="2711520" cy="11397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46" name="Ink 45">
                <a:extLst>
                  <a:ext uri="{FF2B5EF4-FFF2-40B4-BE49-F238E27FC236}">
                    <a16:creationId xmlns:a16="http://schemas.microsoft.com/office/drawing/2014/main" id="{99B2E9FA-40A5-C845-A488-67BCFB01FA72}"/>
                  </a:ext>
                </a:extLst>
              </p14:cNvPr>
              <p14:cNvContentPartPr/>
              <p14:nvPr/>
            </p14:nvContentPartPr>
            <p14:xfrm>
              <a:off x="6347260" y="4246328"/>
              <a:ext cx="1639800" cy="615960"/>
            </p14:xfrm>
          </p:contentPart>
        </mc:Choice>
        <mc:Fallback xmlns="">
          <p:pic>
            <p:nvPicPr>
              <p:cNvPr id="46" name="Ink 45">
                <a:extLst>
                  <a:ext uri="{FF2B5EF4-FFF2-40B4-BE49-F238E27FC236}">
                    <a16:creationId xmlns:a16="http://schemas.microsoft.com/office/drawing/2014/main" id="{99B2E9FA-40A5-C845-A488-67BCFB01FA72}"/>
                  </a:ext>
                </a:extLst>
              </p:cNvPr>
              <p:cNvPicPr/>
              <p:nvPr/>
            </p:nvPicPr>
            <p:blipFill>
              <a:blip r:embed="rId19"/>
              <a:stretch>
                <a:fillRect/>
              </a:stretch>
            </p:blipFill>
            <p:spPr>
              <a:xfrm>
                <a:off x="6284260" y="4183328"/>
                <a:ext cx="1765440" cy="7416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78" name="Ink 77">
                <a:extLst>
                  <a:ext uri="{FF2B5EF4-FFF2-40B4-BE49-F238E27FC236}">
                    <a16:creationId xmlns:a16="http://schemas.microsoft.com/office/drawing/2014/main" id="{BAA19059-D048-0242-95BA-F7D3E4F3B512}"/>
                  </a:ext>
                </a:extLst>
              </p14:cNvPr>
              <p14:cNvContentPartPr/>
              <p14:nvPr/>
            </p14:nvContentPartPr>
            <p14:xfrm>
              <a:off x="3142340" y="4569608"/>
              <a:ext cx="3285720" cy="1648800"/>
            </p14:xfrm>
          </p:contentPart>
        </mc:Choice>
        <mc:Fallback xmlns="">
          <p:pic>
            <p:nvPicPr>
              <p:cNvPr id="78" name="Ink 77">
                <a:extLst>
                  <a:ext uri="{FF2B5EF4-FFF2-40B4-BE49-F238E27FC236}">
                    <a16:creationId xmlns:a16="http://schemas.microsoft.com/office/drawing/2014/main" id="{BAA19059-D048-0242-95BA-F7D3E4F3B512}"/>
                  </a:ext>
                </a:extLst>
              </p:cNvPr>
              <p:cNvPicPr/>
              <p:nvPr/>
            </p:nvPicPr>
            <p:blipFill>
              <a:blip r:embed="rId21"/>
              <a:stretch>
                <a:fillRect/>
              </a:stretch>
            </p:blipFill>
            <p:spPr>
              <a:xfrm>
                <a:off x="3079700" y="4506968"/>
                <a:ext cx="3411360" cy="1774440"/>
              </a:xfrm>
              <a:prstGeom prst="rect">
                <a:avLst/>
              </a:prstGeom>
            </p:spPr>
          </p:pic>
        </mc:Fallback>
      </mc:AlternateContent>
      <p:pic>
        <p:nvPicPr>
          <p:cNvPr id="6" name="Picture 5" descr="A picture containing player&#10;&#10;Description automatically generated">
            <a:extLst>
              <a:ext uri="{FF2B5EF4-FFF2-40B4-BE49-F238E27FC236}">
                <a16:creationId xmlns:a16="http://schemas.microsoft.com/office/drawing/2014/main" id="{5334C26D-7444-9843-B7C0-880973BDFD57}"/>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300098" y="4554308"/>
            <a:ext cx="1525320" cy="1593982"/>
          </a:xfrm>
          <a:prstGeom prst="rect">
            <a:avLst/>
          </a:prstGeom>
        </p:spPr>
      </p:pic>
      <p:sp>
        <p:nvSpPr>
          <p:cNvPr id="80" name="Rectangle 79">
            <a:extLst>
              <a:ext uri="{FF2B5EF4-FFF2-40B4-BE49-F238E27FC236}">
                <a16:creationId xmlns:a16="http://schemas.microsoft.com/office/drawing/2014/main" id="{B1A8C76E-88C8-5644-A82D-46051AF07701}"/>
              </a:ext>
            </a:extLst>
          </p:cNvPr>
          <p:cNvSpPr/>
          <p:nvPr/>
        </p:nvSpPr>
        <p:spPr>
          <a:xfrm>
            <a:off x="671140" y="3357342"/>
            <a:ext cx="4463872" cy="646331"/>
          </a:xfrm>
          <a:prstGeom prst="rect">
            <a:avLst/>
          </a:prstGeom>
        </p:spPr>
        <p:txBody>
          <a:bodyPr wrap="square">
            <a:spAutoFit/>
          </a:bodyPr>
          <a:lstStyle/>
          <a:p>
            <a:pPr algn="ctr"/>
            <a:r>
              <a:rPr lang="en-US" dirty="0"/>
              <a:t>Let’s take a look at some examples of how people express themselves…</a:t>
            </a:r>
          </a:p>
        </p:txBody>
      </p:sp>
    </p:spTree>
    <p:extLst>
      <p:ext uri="{BB962C8B-B14F-4D97-AF65-F5344CB8AC3E}">
        <p14:creationId xmlns:p14="http://schemas.microsoft.com/office/powerpoint/2010/main" val="263208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iterate type="lt">
                                    <p:tmPct val="0"/>
                                  </p:iterate>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par>
                                <p:cTn id="14" presetID="1"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63" presetClass="entr" presetSubtype="0" fill="hold" nodeType="click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2000" fill="hold"/>
                                        <p:tgtEl>
                                          <p:spTgt spid="43"/>
                                        </p:tgtEl>
                                        <p:attrNameLst>
                                          <p:attrName>drawProgress</p:attrName>
                                        </p:attrNameLst>
                                      </p:cBhvr>
                                      <p:tavLst>
                                        <p:tav tm="0">
                                          <p:val>
                                            <p:fltVal val="0"/>
                                          </p:val>
                                        </p:tav>
                                        <p:tav tm="100000">
                                          <p:val>
                                            <p:fltVal val="1"/>
                                          </p:val>
                                        </p:tav>
                                      </p:tavLst>
                                    </p:anim>
                                  </p:childTnLst>
                                </p:cTn>
                              </p:par>
                              <p:par>
                                <p:cTn id="21" presetID="63" presetClass="entr" presetSubtype="0" fill="hold"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p:cTn id="23" dur="2000" fill="hold"/>
                                        <p:tgtEl>
                                          <p:spTgt spid="41"/>
                                        </p:tgtEl>
                                        <p:attrNameLst>
                                          <p:attrName>drawProgress</p:attrName>
                                        </p:attrNameLst>
                                      </p:cBhvr>
                                      <p:tavLst>
                                        <p:tav tm="0">
                                          <p:val>
                                            <p:fltVal val="0"/>
                                          </p:val>
                                        </p:tav>
                                        <p:tav tm="100000">
                                          <p:val>
                                            <p:fltVal val="1"/>
                                          </p:val>
                                        </p:tav>
                                      </p:tavLst>
                                    </p:anim>
                                  </p:childTnLst>
                                </p:cTn>
                              </p:par>
                              <p:par>
                                <p:cTn id="24" presetID="63" presetClass="entr" presetSubtype="0"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2000" fill="hold"/>
                                        <p:tgtEl>
                                          <p:spTgt spid="36"/>
                                        </p:tgtEl>
                                        <p:attrNameLst>
                                          <p:attrName>drawProgress</p:attrName>
                                        </p:attrNameLst>
                                      </p:cBhvr>
                                      <p:tavLst>
                                        <p:tav tm="0">
                                          <p:val>
                                            <p:fltVal val="0"/>
                                          </p:val>
                                        </p:tav>
                                        <p:tav tm="100000">
                                          <p:val>
                                            <p:fltVal val="1"/>
                                          </p:val>
                                        </p:tav>
                                      </p:tavLst>
                                    </p:anim>
                                  </p:childTnLst>
                                </p:cTn>
                              </p:par>
                              <p:par>
                                <p:cTn id="27" presetID="63" presetClass="entr" presetSubtype="0"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p:cTn id="29" dur="2000" fill="hold"/>
                                        <p:tgtEl>
                                          <p:spTgt spid="35"/>
                                        </p:tgtEl>
                                        <p:attrNameLst>
                                          <p:attrName>drawProgress</p:attrName>
                                        </p:attrNameLst>
                                      </p:cBhvr>
                                      <p:tavLst>
                                        <p:tav tm="0">
                                          <p:val>
                                            <p:fltVal val="0"/>
                                          </p:val>
                                        </p:tav>
                                        <p:tav tm="100000">
                                          <p:val>
                                            <p:fltVal val="1"/>
                                          </p:val>
                                        </p:tav>
                                      </p:tavLst>
                                    </p:anim>
                                  </p:childTnLst>
                                </p:cTn>
                              </p:par>
                              <p:par>
                                <p:cTn id="30" presetID="1"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childTnLst>
                                </p:cTn>
                              </p:par>
                              <p:par>
                                <p:cTn id="32" presetID="0" presetClass="path" presetSubtype="0" accel="50000" decel="50000" fill="hold" nodeType="withEffect">
                                  <p:stCondLst>
                                    <p:cond delay="0"/>
                                  </p:stCondLst>
                                  <p:childTnLst>
                                    <p:animMotion origin="layout" path="M 0.00712 -0.04328 L 0.00712 -0.04305 L -0.00174 -0.0618 C -0.00243 -0.06342 -0.00347 -0.06504 -0.00417 -0.06689 C -0.00503 -0.06898 -0.00608 -0.07129 -0.00677 -0.07361 C -0.00729 -0.07569 -0.00729 -0.07824 -0.00799 -0.08032 C -0.00868 -0.08217 -0.00972 -0.08379 -0.01059 -0.08541 C -0.01128 -0.09027 -0.01163 -0.09444 -0.01302 -0.09884 C -0.01371 -0.10115 -0.01476 -0.10347 -0.01562 -0.10555 C -0.01597 -0.10787 -0.01614 -0.11041 -0.01684 -0.1125 C -0.01736 -0.11388 -0.01892 -0.11435 -0.01944 -0.11574 C -0.02066 -0.11898 -0.02101 -0.12245 -0.02187 -0.12592 L -0.02309 -0.13101 C -0.02274 -0.14213 -0.02292 -0.15347 -0.02187 -0.16481 C -0.02153 -0.16828 -0.02031 -0.17152 -0.01944 -0.17476 C -0.0151 -0.19189 -0.0217 -0.16551 -0.01684 -0.18657 C -0.01614 -0.19004 -0.0151 -0.19328 -0.01441 -0.19676 C -0.01128 -0.20856 -0.01528 -0.19398 -0.01059 -0.20856 C -0.01007 -0.21018 -0.00989 -0.21203 -0.0092 -0.21365 C -0.00851 -0.21551 -0.00729 -0.21689 -0.00677 -0.21875 C -0.00573 -0.22199 -0.00417 -0.2287 -0.00417 -0.22847 C 0.00243 -0.22592 -0.00139 -0.22847 0.0059 -0.21875 L 0.00972 -0.21365 C 0.01094 -0.21203 0.0125 -0.21064 0.01354 -0.20856 C 0.01667 -0.20208 0.01493 -0.20486 0.01858 -0.20023 C 0.01892 -0.19838 0.0191 -0.19652 0.01979 -0.19513 C 0.02431 -0.18495 0.02049 -0.19976 0.02483 -0.18657 C 0.0309 -0.16851 0.02431 -0.18287 0.02986 -0.17152 C 0.03212 -0.16273 0.03247 -0.1625 0.03247 -0.14953 C 0.03247 -0.12152 0.03316 -0.11504 0.02986 -0.0956 C 0.02951 -0.09328 0.02917 -0.09097 0.02865 -0.08865 C 0.02795 -0.08588 0.02691 -0.0831 0.02622 -0.08032 C 0.02517 -0.07708 0.02517 -0.07314 0.02361 -0.07013 C 0.01788 -0.05879 0.02066 -0.06296 0.01597 -0.05671 C 0.01563 -0.05439 0.01528 -0.05208 0.01476 -0.05 C 0.01441 -0.04814 0.01215 -0.0449 0.01354 -0.0449 C 0.01528 -0.0449 0.01597 -0.04838 0.01736 -0.05 C 0.01771 -0.05162 0.01771 -0.0537 0.01858 -0.05509 C 0.02431 -0.06504 0.02517 -0.06342 0.03125 -0.07013 C 0.03212 -0.07129 0.03281 -0.07268 0.03368 -0.07361 C 0.03611 -0.07592 0.03924 -0.07754 0.04132 -0.08032 L 0.04896 -0.09051 C 0.05017 -0.09213 0.05122 -0.09421 0.05278 -0.0956 C 0.05521 -0.09768 0.05781 -0.09976 0.06024 -0.10231 C 0.06076 -0.10277 0.07083 -0.11319 0.07413 -0.11574 C 0.07587 -0.11713 0.07761 -0.11782 0.07934 -0.11944 C 0.08195 -0.12129 0.0842 -0.12407 0.08681 -0.12592 C 0.08854 -0.12708 0.09028 -0.12777 0.09184 -0.12916 C 0.09288 -0.13009 0.0934 -0.13171 0.09445 -0.13263 C 0.09566 -0.13356 0.09705 -0.13356 0.09826 -0.13426 C 0.09965 -0.13518 0.1007 -0.1368 0.10208 -0.13773 C 0.1033 -0.13842 0.10469 -0.13865 0.1059 -0.13935 C 0.10764 -0.14027 0.1092 -0.14143 0.11094 -0.14282 C 0.11215 -0.14375 0.11337 -0.14537 0.11476 -0.14606 C 0.11719 -0.14768 0.11979 -0.14838 0.12222 -0.14953 L 0.12604 -0.15115 C 0.12899 -0.15069 0.13438 -0.15347 0.1349 -0.14953 C 0.13733 -0.13402 0.13438 -0.11805 0.13368 -0.10231 C 0.13368 -0.10092 0.13212 -0.09097 0.13108 -0.08865 C 0.13056 -0.0875 0.12951 -0.08657 0.12865 -0.08541 C 0.1257 -0.07361 0.12951 -0.08819 0.12483 -0.07361 C 0.1217 -0.06412 0.12587 -0.07291 0.12101 -0.0618 C 0.12031 -0.05995 0.1191 -0.05856 0.1184 -0.05671 C 0.11788 -0.05509 0.11806 -0.05301 0.11719 -0.05162 C 0.1158 -0.04907 0.11389 -0.04722 0.11215 -0.0449 C 0.10833 -0.03981 0.11076 -0.04189 0.10451 -0.03981 C 0.1033 -0.03865 0.10208 -0.03726 0.1007 -0.03657 C 0.09531 -0.03333 0.09323 -0.03333 0.0882 -0.03148 C 0.08351 -0.02963 0.08386 -0.0287 0.07795 -0.02801 C 0.07136 -0.02708 0.06458 -0.02708 0.05781 -0.02638 C 0.05399 -0.02592 0.05017 -0.02523 0.04636 -0.02453 C 0.03386 -0.02592 0.03351 -0.02476 0.02483 -0.02801 C 0.02136 -0.02939 0.02014 -0.02986 0.01736 -0.0331 L 0.01215 -0.03981 L 0.01979 -0.03472 C 0.00886 -0.04213 0.01146 -0.03703 0.00712 -0.04328 Z " pathEditMode="relative" rAng="0" ptsTypes="AAAAAAAAAAAAAAAAAAAAAAAAAAAAAAAAAAAAAAAAAAAAAAAAAAAAAAAAAAAAAAAAAAAAAAAAAAAA">
                                      <p:cBhvr>
                                        <p:cTn id="33" dur="2000" fill="hold"/>
                                        <p:tgtEl>
                                          <p:spTgt spid="6"/>
                                        </p:tgtEl>
                                        <p:attrNameLst>
                                          <p:attrName>ppt_x</p:attrName>
                                          <p:attrName>ppt_y</p:attrName>
                                        </p:attrNameLst>
                                      </p:cBhvr>
                                      <p:rCtr x="4913" y="-8333"/>
                                    </p:animMotion>
                                  </p:childTnLst>
                                </p:cTn>
                              </p:par>
                              <p:par>
                                <p:cTn id="34" presetID="63"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2000" fill="hold"/>
                                        <p:tgtEl>
                                          <p:spTgt spid="37"/>
                                        </p:tgtEl>
                                        <p:attrNameLst>
                                          <p:attrName>drawProgress</p:attrName>
                                        </p:attrNameLst>
                                      </p:cBhvr>
                                      <p:tavLst>
                                        <p:tav tm="0">
                                          <p:val>
                                            <p:fltVal val="0"/>
                                          </p:val>
                                        </p:tav>
                                        <p:tav tm="100000">
                                          <p:val>
                                            <p:fltVal val="1"/>
                                          </p:val>
                                        </p:tav>
                                      </p:tavLst>
                                    </p:anim>
                                  </p:childTnLst>
                                </p:cTn>
                              </p:par>
                            </p:childTnLst>
                          </p:cTn>
                        </p:par>
                        <p:par>
                          <p:cTn id="37" fill="hold">
                            <p:stCondLst>
                              <p:cond delay="2000"/>
                            </p:stCondLst>
                            <p:childTnLst>
                              <p:par>
                                <p:cTn id="38" presetID="63" presetClass="entr" presetSubtype="0"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p:cTn id="40" dur="2000" fill="hold"/>
                                        <p:tgtEl>
                                          <p:spTgt spid="45"/>
                                        </p:tgtEl>
                                        <p:attrNameLst>
                                          <p:attrName>drawProgress</p:attrName>
                                        </p:attrNameLst>
                                      </p:cBhvr>
                                      <p:tavLst>
                                        <p:tav tm="0">
                                          <p:val>
                                            <p:fltVal val="0"/>
                                          </p:val>
                                        </p:tav>
                                        <p:tav tm="100000">
                                          <p:val>
                                            <p:fltVal val="1"/>
                                          </p:val>
                                        </p:tav>
                                      </p:tavLst>
                                    </p:anim>
                                  </p:childTnLst>
                                </p:cTn>
                              </p:par>
                              <p:par>
                                <p:cTn id="41" presetID="63" presetClass="entr" presetSubtype="0" fill="hold"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p:cTn id="43" dur="2000" fill="hold"/>
                                        <p:tgtEl>
                                          <p:spTgt spid="46"/>
                                        </p:tgtEl>
                                        <p:attrNameLst>
                                          <p:attrName>drawProgress</p:attrName>
                                        </p:attrNameLst>
                                      </p:cBhvr>
                                      <p:tavLst>
                                        <p:tav tm="0">
                                          <p:val>
                                            <p:fltVal val="0"/>
                                          </p:val>
                                        </p:tav>
                                        <p:tav tm="100000">
                                          <p:val>
                                            <p:fltVal val="1"/>
                                          </p:val>
                                        </p:tav>
                                      </p:tavLst>
                                    </p:anim>
                                  </p:childTnLst>
                                </p:cTn>
                              </p:par>
                              <p:par>
                                <p:cTn id="44" presetID="63" presetClass="entr" presetSubtype="0" fill="hold" nodeType="withEffect">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cBhvr>
                                        <p:cTn id="46" dur="2000" fill="hold"/>
                                        <p:tgtEl>
                                          <p:spTgt spid="78"/>
                                        </p:tgtEl>
                                        <p:attrNameLst>
                                          <p:attrName>drawProgress</p:attrName>
                                        </p:attrNameLst>
                                      </p:cBhvr>
                                      <p:tavLst>
                                        <p:tav tm="0">
                                          <p:val>
                                            <p:fltVal val="0"/>
                                          </p:val>
                                        </p:tav>
                                        <p:tav tm="100000">
                                          <p:val>
                                            <p:fltVal val="1"/>
                                          </p:val>
                                        </p:tav>
                                      </p:tavLst>
                                    </p:anim>
                                  </p:childTnLst>
                                </p:cTn>
                              </p:par>
                              <p:par>
                                <p:cTn id="47" presetID="63" presetClass="entr" presetSubtype="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2000" fill="hold"/>
                                        <p:tgtEl>
                                          <p:spTgt spid="42"/>
                                        </p:tgtEl>
                                        <p:attrNameLst>
                                          <p:attrName>drawProgress</p:attrName>
                                        </p:attrNameLst>
                                      </p:cBhvr>
                                      <p:tavLst>
                                        <p:tav tm="0">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build="allAtOnce"/>
      <p:bldP spid="8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ool, paintbrush, close&#10;&#10;Description automatically generated">
            <a:extLst>
              <a:ext uri="{FF2B5EF4-FFF2-40B4-BE49-F238E27FC236}">
                <a16:creationId xmlns:a16="http://schemas.microsoft.com/office/drawing/2014/main" id="{5909042A-8BEB-F14B-9065-6C8F4190B6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023" y="332656"/>
            <a:ext cx="8388424" cy="6192688"/>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p:txBody>
          <a:bodyPr/>
          <a:lstStyle/>
          <a:p>
            <a:br>
              <a:rPr lang="en-US" dirty="0"/>
            </a:br>
            <a:br>
              <a:rPr lang="en-US" dirty="0"/>
            </a:br>
            <a:r>
              <a:rPr lang="en-US" dirty="0"/>
              <a:t>Express Yourself… through Art</a:t>
            </a:r>
            <a:br>
              <a:rPr lang="en-US" dirty="0"/>
            </a:br>
            <a:br>
              <a:rPr lang="en-US" dirty="0"/>
            </a:br>
            <a:endParaRPr lang="en-US" dirty="0"/>
          </a:p>
        </p:txBody>
      </p:sp>
      <p:pic>
        <p:nvPicPr>
          <p:cNvPr id="5" name="Picture 4" descr="A picture containing text, monitor, screen, screenshot&#10;&#10;Description automatically generated">
            <a:extLst>
              <a:ext uri="{FF2B5EF4-FFF2-40B4-BE49-F238E27FC236}">
                <a16:creationId xmlns:a16="http://schemas.microsoft.com/office/drawing/2014/main" id="{96262C39-E21C-EA47-B483-DC23EA51F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71723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singing&#10;&#10;Description automatically generated with medium confidence">
            <a:extLst>
              <a:ext uri="{FF2B5EF4-FFF2-40B4-BE49-F238E27FC236}">
                <a16:creationId xmlns:a16="http://schemas.microsoft.com/office/drawing/2014/main" id="{A317C747-1244-6C4F-8095-BD70D368F2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5762"/>
            <a:ext cx="8920166" cy="6283598"/>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a:xfrm>
            <a:off x="223834" y="188640"/>
            <a:ext cx="8677273" cy="994306"/>
          </a:xfrm>
        </p:spPr>
        <p:txBody>
          <a:bodyPr/>
          <a:lstStyle/>
          <a:p>
            <a:br>
              <a:rPr lang="en-US" dirty="0"/>
            </a:br>
            <a:br>
              <a:rPr lang="en-US" dirty="0"/>
            </a:br>
            <a:r>
              <a:rPr lang="en-US" dirty="0"/>
              <a:t>Express Yourself… through Drama</a:t>
            </a:r>
            <a:br>
              <a:rPr lang="en-US" dirty="0"/>
            </a:br>
            <a:endParaRPr lang="en-US" dirty="0"/>
          </a:p>
        </p:txBody>
      </p:sp>
      <p:pic>
        <p:nvPicPr>
          <p:cNvPr id="4" name="Picture 3" descr="A picture containing text, monitor, screen, screenshot&#10;&#10;Description automatically generated">
            <a:extLst>
              <a:ext uri="{FF2B5EF4-FFF2-40B4-BE49-F238E27FC236}">
                <a16:creationId xmlns:a16="http://schemas.microsoft.com/office/drawing/2014/main" id="{275A6D11-D536-EF41-BF1F-7DB6EAB265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4936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road, outdoor, street, riding&#10;&#10;Description automatically generated">
            <a:extLst>
              <a:ext uri="{FF2B5EF4-FFF2-40B4-BE49-F238E27FC236}">
                <a16:creationId xmlns:a16="http://schemas.microsoft.com/office/drawing/2014/main" id="{17D96EE3-3450-1C45-A225-181296F3635A}"/>
              </a:ext>
            </a:extLst>
          </p:cNvPr>
          <p:cNvPicPr>
            <a:picLocks noChangeAspect="1"/>
          </p:cNvPicPr>
          <p:nvPr/>
        </p:nvPicPr>
        <p:blipFill rotWithShape="1">
          <a:blip r:embed="rId2">
            <a:extLst>
              <a:ext uri="{28A0092B-C50C-407E-A947-70E740481C1C}">
                <a14:useLocalDpi xmlns:a14="http://schemas.microsoft.com/office/drawing/2010/main" val="0"/>
              </a:ext>
            </a:extLst>
          </a:blip>
          <a:srcRect l="15207" r="15256"/>
          <a:stretch/>
        </p:blipFill>
        <p:spPr>
          <a:xfrm>
            <a:off x="107504" y="314000"/>
            <a:ext cx="8812662" cy="6336704"/>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a:xfrm>
            <a:off x="223834" y="188640"/>
            <a:ext cx="8677273" cy="994306"/>
          </a:xfrm>
        </p:spPr>
        <p:txBody>
          <a:bodyPr/>
          <a:lstStyle/>
          <a:p>
            <a:br>
              <a:rPr lang="en-US" dirty="0"/>
            </a:br>
            <a:br>
              <a:rPr lang="en-US" dirty="0"/>
            </a:br>
            <a:r>
              <a:rPr lang="en-US" dirty="0"/>
              <a:t>Express Yourself… through Sport</a:t>
            </a:r>
            <a:br>
              <a:rPr lang="en-US" dirty="0"/>
            </a:br>
            <a:endParaRPr lang="en-US" dirty="0"/>
          </a:p>
        </p:txBody>
      </p:sp>
      <p:pic>
        <p:nvPicPr>
          <p:cNvPr id="7" name="Picture 6" descr="A picture containing text, monitor, screen, screenshot&#10;&#10;Description automatically generated">
            <a:extLst>
              <a:ext uri="{FF2B5EF4-FFF2-40B4-BE49-F238E27FC236}">
                <a16:creationId xmlns:a16="http://schemas.microsoft.com/office/drawing/2014/main" id="{1E46E841-CAB7-3546-A668-8A06B39466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8016"/>
            <a:ext cx="9144000" cy="6858000"/>
          </a:xfrm>
          <a:prstGeom prst="rect">
            <a:avLst/>
          </a:prstGeom>
        </p:spPr>
      </p:pic>
    </p:spTree>
    <p:extLst>
      <p:ext uri="{BB962C8B-B14F-4D97-AF65-F5344CB8AC3E}">
        <p14:creationId xmlns:p14="http://schemas.microsoft.com/office/powerpoint/2010/main" val="3674206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women dancing&#10;&#10;Description automatically generated with medium confidence">
            <a:extLst>
              <a:ext uri="{FF2B5EF4-FFF2-40B4-BE49-F238E27FC236}">
                <a16:creationId xmlns:a16="http://schemas.microsoft.com/office/drawing/2014/main" id="{08FF0888-CCE2-3C4E-8ABF-DF97B92AC9A2}"/>
              </a:ext>
            </a:extLst>
          </p:cNvPr>
          <p:cNvPicPr>
            <a:picLocks noChangeAspect="1"/>
          </p:cNvPicPr>
          <p:nvPr/>
        </p:nvPicPr>
        <p:blipFill rotWithShape="1">
          <a:blip r:embed="rId2">
            <a:extLst>
              <a:ext uri="{28A0092B-C50C-407E-A947-70E740481C1C}">
                <a14:useLocalDpi xmlns:a14="http://schemas.microsoft.com/office/drawing/2010/main" val="0"/>
              </a:ext>
            </a:extLst>
          </a:blip>
          <a:srcRect l="3108" r="3825" b="7783"/>
          <a:stretch/>
        </p:blipFill>
        <p:spPr>
          <a:xfrm>
            <a:off x="170962" y="345168"/>
            <a:ext cx="8783016" cy="6324192"/>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a:xfrm>
            <a:off x="223834" y="188640"/>
            <a:ext cx="8677273" cy="994306"/>
          </a:xfrm>
        </p:spPr>
        <p:txBody>
          <a:bodyPr/>
          <a:lstStyle/>
          <a:p>
            <a:br>
              <a:rPr lang="en-US" dirty="0"/>
            </a:br>
            <a:br>
              <a:rPr lang="en-US" dirty="0"/>
            </a:br>
            <a:r>
              <a:rPr lang="en-US" dirty="0"/>
              <a:t>Express Yourself… through Dance</a:t>
            </a:r>
            <a:br>
              <a:rPr lang="en-US" dirty="0"/>
            </a:br>
            <a:endParaRPr lang="en-US" dirty="0"/>
          </a:p>
        </p:txBody>
      </p:sp>
      <p:pic>
        <p:nvPicPr>
          <p:cNvPr id="4" name="Picture 3" descr="A picture containing text, monitor, screen, screenshot&#10;&#10;Description automatically generated">
            <a:extLst>
              <a:ext uri="{FF2B5EF4-FFF2-40B4-BE49-F238E27FC236}">
                <a16:creationId xmlns:a16="http://schemas.microsoft.com/office/drawing/2014/main" id="{1448C35F-C55C-1F40-A8BE-1423B0AB49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47" y="0"/>
            <a:ext cx="9144000" cy="6858000"/>
          </a:xfrm>
          <a:prstGeom prst="rect">
            <a:avLst/>
          </a:prstGeom>
        </p:spPr>
      </p:pic>
    </p:spTree>
    <p:extLst>
      <p:ext uri="{BB962C8B-B14F-4D97-AF65-F5344CB8AC3E}">
        <p14:creationId xmlns:p14="http://schemas.microsoft.com/office/powerpoint/2010/main" val="1238184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hild lying on the grass&#10;&#10;Description automatically generated with low confidence">
            <a:extLst>
              <a:ext uri="{FF2B5EF4-FFF2-40B4-BE49-F238E27FC236}">
                <a16:creationId xmlns:a16="http://schemas.microsoft.com/office/drawing/2014/main" id="{066E2468-8DA8-F546-A7A9-92FB9AE2C34C}"/>
              </a:ext>
            </a:extLst>
          </p:cNvPr>
          <p:cNvPicPr>
            <a:picLocks noChangeAspect="1"/>
          </p:cNvPicPr>
          <p:nvPr/>
        </p:nvPicPr>
        <p:blipFill rotWithShape="1">
          <a:blip r:embed="rId2">
            <a:extLst>
              <a:ext uri="{28A0092B-C50C-407E-A947-70E740481C1C}">
                <a14:useLocalDpi xmlns:a14="http://schemas.microsoft.com/office/drawing/2010/main" val="0"/>
              </a:ext>
            </a:extLst>
          </a:blip>
          <a:srcRect t="15193" b="27932"/>
          <a:stretch/>
        </p:blipFill>
        <p:spPr>
          <a:xfrm>
            <a:off x="363494" y="260647"/>
            <a:ext cx="8356051" cy="6336705"/>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a:xfrm>
            <a:off x="-368868" y="-149758"/>
            <a:ext cx="9820774" cy="1152128"/>
          </a:xfrm>
        </p:spPr>
        <p:txBody>
          <a:bodyPr/>
          <a:lstStyle/>
          <a:p>
            <a:br>
              <a:rPr lang="en-US" dirty="0"/>
            </a:br>
            <a:br>
              <a:rPr lang="en-US" dirty="0"/>
            </a:br>
            <a:r>
              <a:rPr lang="en-US" dirty="0"/>
              <a:t>Express Yourself… through Writing</a:t>
            </a:r>
          </a:p>
        </p:txBody>
      </p:sp>
      <p:pic>
        <p:nvPicPr>
          <p:cNvPr id="5" name="Picture 4" descr="A picture containing text, monitor, screen, screenshot&#10;&#10;Description automatically generated">
            <a:extLst>
              <a:ext uri="{FF2B5EF4-FFF2-40B4-BE49-F238E27FC236}">
                <a16:creationId xmlns:a16="http://schemas.microsoft.com/office/drawing/2014/main" id="{1E3724AE-70A1-7546-8523-6EFBCF37CE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225" y="0"/>
            <a:ext cx="9144000" cy="6858000"/>
          </a:xfrm>
          <a:prstGeom prst="rect">
            <a:avLst/>
          </a:prstGeom>
        </p:spPr>
      </p:pic>
    </p:spTree>
    <p:extLst>
      <p:ext uri="{BB962C8B-B14F-4D97-AF65-F5344CB8AC3E}">
        <p14:creationId xmlns:p14="http://schemas.microsoft.com/office/powerpoint/2010/main" val="3875513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playing a piano&#10;&#10;Description automatically generated with medium confidence">
            <a:extLst>
              <a:ext uri="{FF2B5EF4-FFF2-40B4-BE49-F238E27FC236}">
                <a16:creationId xmlns:a16="http://schemas.microsoft.com/office/drawing/2014/main" id="{581E0CC8-E3C0-C346-A234-256346C36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64" y="239861"/>
            <a:ext cx="9084786" cy="6378277"/>
          </a:xfrm>
          <a:prstGeom prst="rect">
            <a:avLst/>
          </a:prstGeom>
        </p:spPr>
      </p:pic>
      <p:sp>
        <p:nvSpPr>
          <p:cNvPr id="9" name="Rectangle 8">
            <a:extLst>
              <a:ext uri="{FF2B5EF4-FFF2-40B4-BE49-F238E27FC236}">
                <a16:creationId xmlns:a16="http://schemas.microsoft.com/office/drawing/2014/main" id="{FBF542EC-50AF-244E-847C-F394212F4218}"/>
              </a:ext>
            </a:extLst>
          </p:cNvPr>
          <p:cNvSpPr/>
          <p:nvPr/>
        </p:nvSpPr>
        <p:spPr>
          <a:xfrm>
            <a:off x="363494" y="570273"/>
            <a:ext cx="8397954" cy="7704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AF3EB7-AD03-194E-BA92-BC048CAF1806}"/>
              </a:ext>
            </a:extLst>
          </p:cNvPr>
          <p:cNvSpPr>
            <a:spLocks noGrp="1"/>
          </p:cNvSpPr>
          <p:nvPr>
            <p:ph type="title"/>
          </p:nvPr>
        </p:nvSpPr>
        <p:spPr>
          <a:xfrm>
            <a:off x="-338387" y="-142931"/>
            <a:ext cx="9820774" cy="1152128"/>
          </a:xfrm>
        </p:spPr>
        <p:txBody>
          <a:bodyPr/>
          <a:lstStyle/>
          <a:p>
            <a:br>
              <a:rPr lang="en-US" dirty="0"/>
            </a:br>
            <a:br>
              <a:rPr lang="en-US" dirty="0"/>
            </a:br>
            <a:r>
              <a:rPr lang="en-US" dirty="0"/>
              <a:t>Express Yourself… through Music</a:t>
            </a:r>
          </a:p>
        </p:txBody>
      </p:sp>
      <p:pic>
        <p:nvPicPr>
          <p:cNvPr id="4" name="Picture 3" descr="A picture containing text, monitor, screen, screenshot&#10;&#10;Description automatically generated">
            <a:extLst>
              <a:ext uri="{FF2B5EF4-FFF2-40B4-BE49-F238E27FC236}">
                <a16:creationId xmlns:a16="http://schemas.microsoft.com/office/drawing/2014/main" id="{65F4878F-773F-6F4F-95EB-AEF4BBCA76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 y="-1"/>
            <a:ext cx="9144943" cy="6858707"/>
          </a:xfrm>
          <a:prstGeom prst="rect">
            <a:avLst/>
          </a:prstGeom>
        </p:spPr>
      </p:pic>
    </p:spTree>
    <p:extLst>
      <p:ext uri="{BB962C8B-B14F-4D97-AF65-F5344CB8AC3E}">
        <p14:creationId xmlns:p14="http://schemas.microsoft.com/office/powerpoint/2010/main" val="126663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41113-B761-DA4C-8BEB-15C341D5EB9F}"/>
              </a:ext>
            </a:extLst>
          </p:cNvPr>
          <p:cNvSpPr>
            <a:spLocks noGrp="1"/>
          </p:cNvSpPr>
          <p:nvPr>
            <p:ph type="title"/>
          </p:nvPr>
        </p:nvSpPr>
        <p:spPr/>
        <p:txBody>
          <a:bodyPr/>
          <a:lstStyle/>
          <a:p>
            <a:br>
              <a:rPr lang="en-GB" b="0" dirty="0"/>
            </a:br>
            <a:br>
              <a:rPr lang="en-GB" b="0" dirty="0"/>
            </a:br>
            <a:r>
              <a:rPr lang="en-GB" dirty="0"/>
              <a:t>Do What Makes You Feel Good</a:t>
            </a:r>
            <a:br>
              <a:rPr lang="en-GB" dirty="0"/>
            </a:br>
            <a:br>
              <a:rPr lang="en-GB" dirty="0"/>
            </a:br>
            <a:endParaRPr lang="en-US" dirty="0"/>
          </a:p>
        </p:txBody>
      </p:sp>
      <p:sp>
        <p:nvSpPr>
          <p:cNvPr id="4" name="Rounded Rectangle 3">
            <a:extLst>
              <a:ext uri="{FF2B5EF4-FFF2-40B4-BE49-F238E27FC236}">
                <a16:creationId xmlns:a16="http://schemas.microsoft.com/office/drawing/2014/main" id="{95F03A9E-2733-0843-9335-7F87522A92FD}"/>
              </a:ext>
            </a:extLst>
          </p:cNvPr>
          <p:cNvSpPr/>
          <p:nvPr/>
        </p:nvSpPr>
        <p:spPr>
          <a:xfrm>
            <a:off x="3059832" y="1971523"/>
            <a:ext cx="5447456" cy="1152128"/>
          </a:xfrm>
          <a:prstGeom prst="roundRect">
            <a:avLst/>
          </a:prstGeom>
          <a:solidFill>
            <a:schemeClr val="accent6">
              <a:lumMod val="20000"/>
              <a:lumOff val="8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solidFill>
                  <a:schemeClr val="tx1"/>
                </a:solidFill>
              </a:rPr>
              <a:t>It’s important to remember that being </a:t>
            </a:r>
            <a:br>
              <a:rPr lang="en-GB" dirty="0">
                <a:solidFill>
                  <a:schemeClr val="tx1"/>
                </a:solidFill>
              </a:rPr>
            </a:br>
            <a:r>
              <a:rPr lang="en-GB" dirty="0">
                <a:solidFill>
                  <a:schemeClr val="tx1"/>
                </a:solidFill>
              </a:rPr>
              <a:t>able to express yourself doesn’t mean </a:t>
            </a:r>
            <a:br>
              <a:rPr lang="en-GB" dirty="0">
                <a:solidFill>
                  <a:schemeClr val="tx1"/>
                </a:solidFill>
              </a:rPr>
            </a:br>
            <a:r>
              <a:rPr lang="en-GB" dirty="0">
                <a:solidFill>
                  <a:schemeClr val="tx1"/>
                </a:solidFill>
              </a:rPr>
              <a:t>being the best at something. </a:t>
            </a:r>
            <a:endParaRPr lang="en-US" dirty="0">
              <a:solidFill>
                <a:schemeClr val="tx1"/>
              </a:solidFill>
            </a:endParaRPr>
          </a:p>
        </p:txBody>
      </p:sp>
      <p:sp>
        <p:nvSpPr>
          <p:cNvPr id="5" name="Rounded Rectangle 4">
            <a:extLst>
              <a:ext uri="{FF2B5EF4-FFF2-40B4-BE49-F238E27FC236}">
                <a16:creationId xmlns:a16="http://schemas.microsoft.com/office/drawing/2014/main" id="{A9DCFA35-CBD1-8B4D-9747-F41E094B80A0}"/>
              </a:ext>
            </a:extLst>
          </p:cNvPr>
          <p:cNvSpPr/>
          <p:nvPr/>
        </p:nvSpPr>
        <p:spPr>
          <a:xfrm>
            <a:off x="656755" y="4622013"/>
            <a:ext cx="4258516" cy="1411523"/>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GB" dirty="0">
              <a:solidFill>
                <a:schemeClr val="tx1"/>
              </a:solidFill>
            </a:endParaRPr>
          </a:p>
          <a:p>
            <a:pPr algn="r"/>
            <a:endParaRPr lang="en-GB" dirty="0">
              <a:solidFill>
                <a:schemeClr val="tx1"/>
              </a:solidFill>
            </a:endParaRPr>
          </a:p>
          <a:p>
            <a:pPr algn="ctr"/>
            <a:r>
              <a:rPr lang="en-GB" dirty="0">
                <a:solidFill>
                  <a:schemeClr val="tx1"/>
                </a:solidFill>
              </a:rPr>
              <a:t>It doesn’t mean performing for others. It’s about doing something that makes you feel good about yourself – something you enjoy doing.</a:t>
            </a:r>
          </a:p>
          <a:p>
            <a:pPr algn="ctr"/>
            <a:br>
              <a:rPr lang="en-GB" dirty="0"/>
            </a:br>
            <a:endParaRPr lang="en-US" dirty="0">
              <a:solidFill>
                <a:schemeClr val="tx1"/>
              </a:solidFill>
            </a:endParaRPr>
          </a:p>
        </p:txBody>
      </p:sp>
      <p:sp>
        <p:nvSpPr>
          <p:cNvPr id="3" name="Oval 2">
            <a:extLst>
              <a:ext uri="{FF2B5EF4-FFF2-40B4-BE49-F238E27FC236}">
                <a16:creationId xmlns:a16="http://schemas.microsoft.com/office/drawing/2014/main" id="{171322E0-BB2A-4941-BD9A-72DE85AD5073}"/>
              </a:ext>
            </a:extLst>
          </p:cNvPr>
          <p:cNvSpPr/>
          <p:nvPr/>
        </p:nvSpPr>
        <p:spPr>
          <a:xfrm>
            <a:off x="656755" y="1340768"/>
            <a:ext cx="2952328" cy="2650490"/>
          </a:xfrm>
          <a:prstGeom prst="ellipse">
            <a:avLst/>
          </a:prstGeom>
          <a:solidFill>
            <a:schemeClr val="accent6">
              <a:lumMod val="20000"/>
              <a:lumOff val="80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Wow! There are so many creative ways to express ourselves. </a:t>
            </a:r>
            <a:endParaRPr lang="en-US" dirty="0">
              <a:solidFill>
                <a:schemeClr val="tx1"/>
              </a:solidFill>
            </a:endParaRPr>
          </a:p>
        </p:txBody>
      </p:sp>
      <p:pic>
        <p:nvPicPr>
          <p:cNvPr id="7" name="Picture 6" descr="A picture containing text&#10;&#10;Description automatically generated">
            <a:extLst>
              <a:ext uri="{FF2B5EF4-FFF2-40B4-BE49-F238E27FC236}">
                <a16:creationId xmlns:a16="http://schemas.microsoft.com/office/drawing/2014/main" id="{EABB2B72-E24B-9844-8375-412578491B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2674" y="2942378"/>
            <a:ext cx="2574571" cy="3429000"/>
          </a:xfrm>
          <a:prstGeom prst="rect">
            <a:avLst/>
          </a:prstGeom>
        </p:spPr>
      </p:pic>
      <p:pic>
        <p:nvPicPr>
          <p:cNvPr id="9" name="Picture 8">
            <a:extLst>
              <a:ext uri="{FF2B5EF4-FFF2-40B4-BE49-F238E27FC236}">
                <a16:creationId xmlns:a16="http://schemas.microsoft.com/office/drawing/2014/main" id="{2A432706-A525-734D-A512-9A5500828E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8819" y="4116260"/>
            <a:ext cx="1433855" cy="2074771"/>
          </a:xfrm>
          <a:prstGeom prst="rect">
            <a:avLst/>
          </a:prstGeom>
        </p:spPr>
      </p:pic>
    </p:spTree>
    <p:extLst>
      <p:ext uri="{BB962C8B-B14F-4D97-AF65-F5344CB8AC3E}">
        <p14:creationId xmlns:p14="http://schemas.microsoft.com/office/powerpoint/2010/main" val="429353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F728CB04-1461-104D-9419-58820E16DCBC}"/>
              </a:ext>
            </a:extLst>
          </p:cNvPr>
          <p:cNvSpPr/>
          <p:nvPr/>
        </p:nvSpPr>
        <p:spPr>
          <a:xfrm>
            <a:off x="693891" y="1292342"/>
            <a:ext cx="4050193" cy="2462078"/>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CAC23D-E09A-A743-BAD2-B70CD11556DE}"/>
              </a:ext>
            </a:extLst>
          </p:cNvPr>
          <p:cNvSpPr>
            <a:spLocks noGrp="1"/>
          </p:cNvSpPr>
          <p:nvPr>
            <p:ph type="title"/>
          </p:nvPr>
        </p:nvSpPr>
        <p:spPr>
          <a:xfrm>
            <a:off x="461962" y="476672"/>
            <a:ext cx="8220075" cy="994306"/>
          </a:xfrm>
        </p:spPr>
        <p:txBody>
          <a:bodyPr/>
          <a:lstStyle/>
          <a:p>
            <a:br>
              <a:rPr lang="en-GB" b="0" dirty="0"/>
            </a:br>
            <a:br>
              <a:rPr lang="en-GB" b="0" dirty="0"/>
            </a:br>
            <a:r>
              <a:rPr lang="en-GB" dirty="0"/>
              <a:t>Need a Little Help?</a:t>
            </a:r>
            <a:br>
              <a:rPr lang="en-GB" dirty="0"/>
            </a:br>
            <a:br>
              <a:rPr lang="en-GB" dirty="0"/>
            </a:br>
            <a:endParaRPr lang="en-US" dirty="0"/>
          </a:p>
        </p:txBody>
      </p:sp>
      <p:pic>
        <p:nvPicPr>
          <p:cNvPr id="4" name="Picture 3">
            <a:extLst>
              <a:ext uri="{FF2B5EF4-FFF2-40B4-BE49-F238E27FC236}">
                <a16:creationId xmlns:a16="http://schemas.microsoft.com/office/drawing/2014/main" id="{2E729C4A-E569-1A4A-8CEC-8951617F7BAD}"/>
              </a:ext>
            </a:extLst>
          </p:cNvPr>
          <p:cNvPicPr>
            <a:picLocks noChangeAspect="1"/>
          </p:cNvPicPr>
          <p:nvPr/>
        </p:nvPicPr>
        <p:blipFill rotWithShape="1">
          <a:blip r:embed="rId2">
            <a:extLst>
              <a:ext uri="{28A0092B-C50C-407E-A947-70E740481C1C}">
                <a14:useLocalDpi xmlns:a14="http://schemas.microsoft.com/office/drawing/2010/main" val="0"/>
              </a:ext>
            </a:extLst>
          </a:blip>
          <a:srcRect b="20826"/>
          <a:stretch/>
        </p:blipFill>
        <p:spPr>
          <a:xfrm>
            <a:off x="611560" y="3068960"/>
            <a:ext cx="1714847" cy="3284984"/>
          </a:xfrm>
          <a:prstGeom prst="rect">
            <a:avLst/>
          </a:prstGeom>
        </p:spPr>
      </p:pic>
      <p:pic>
        <p:nvPicPr>
          <p:cNvPr id="8" name="Picture 7" descr="A picture containing text, doll, toy, vector graphics&#10;&#10;Description automatically generated">
            <a:extLst>
              <a:ext uri="{FF2B5EF4-FFF2-40B4-BE49-F238E27FC236}">
                <a16:creationId xmlns:a16="http://schemas.microsoft.com/office/drawing/2014/main" id="{89EF1ED6-3B8E-2A4F-BBE9-42601C07D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3574" y="3429000"/>
            <a:ext cx="3208661" cy="2924944"/>
          </a:xfrm>
          <a:prstGeom prst="rect">
            <a:avLst/>
          </a:prstGeom>
        </p:spPr>
      </p:pic>
      <p:pic>
        <p:nvPicPr>
          <p:cNvPr id="10" name="Picture 9" descr="A group of people&#10;&#10;Description automatically generated with low confidence">
            <a:extLst>
              <a:ext uri="{FF2B5EF4-FFF2-40B4-BE49-F238E27FC236}">
                <a16:creationId xmlns:a16="http://schemas.microsoft.com/office/drawing/2014/main" id="{0C467FD4-50EF-CE43-BCF3-7D3B1DF91A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6" y="3666395"/>
            <a:ext cx="2962120" cy="2636912"/>
          </a:xfrm>
          <a:prstGeom prst="rect">
            <a:avLst/>
          </a:prstGeom>
        </p:spPr>
      </p:pic>
      <p:sp>
        <p:nvSpPr>
          <p:cNvPr id="12" name="Rectangle 11">
            <a:extLst>
              <a:ext uri="{FF2B5EF4-FFF2-40B4-BE49-F238E27FC236}">
                <a16:creationId xmlns:a16="http://schemas.microsoft.com/office/drawing/2014/main" id="{8DC28985-EF5B-3843-B3C8-F6B47D075082}"/>
              </a:ext>
            </a:extLst>
          </p:cNvPr>
          <p:cNvSpPr/>
          <p:nvPr/>
        </p:nvSpPr>
        <p:spPr>
          <a:xfrm>
            <a:off x="611560" y="1470978"/>
            <a:ext cx="4214856" cy="1477328"/>
          </a:xfrm>
          <a:prstGeom prst="rect">
            <a:avLst/>
          </a:prstGeom>
        </p:spPr>
        <p:txBody>
          <a:bodyPr wrap="square">
            <a:spAutoFit/>
          </a:bodyPr>
          <a:lstStyle/>
          <a:p>
            <a:pPr algn="ctr"/>
            <a:r>
              <a:rPr lang="en-US" dirty="0"/>
              <a:t>Let’s think about why people might need to express their feelings, </a:t>
            </a:r>
            <a:br>
              <a:rPr lang="en-US" dirty="0"/>
            </a:br>
            <a:r>
              <a:rPr lang="en-US" dirty="0"/>
              <a:t>thoughts or ideas. </a:t>
            </a:r>
          </a:p>
          <a:p>
            <a:br>
              <a:rPr lang="en-US" dirty="0"/>
            </a:br>
            <a:endParaRPr lang="en-US" dirty="0"/>
          </a:p>
        </p:txBody>
      </p:sp>
      <p:sp>
        <p:nvSpPr>
          <p:cNvPr id="13" name="Rectangle 12">
            <a:extLst>
              <a:ext uri="{FF2B5EF4-FFF2-40B4-BE49-F238E27FC236}">
                <a16:creationId xmlns:a16="http://schemas.microsoft.com/office/drawing/2014/main" id="{54654BC3-A1C4-714D-A4CB-E8E4A69BBADC}"/>
              </a:ext>
            </a:extLst>
          </p:cNvPr>
          <p:cNvSpPr/>
          <p:nvPr/>
        </p:nvSpPr>
        <p:spPr>
          <a:xfrm>
            <a:off x="432987" y="2391817"/>
            <a:ext cx="4572000" cy="646331"/>
          </a:xfrm>
          <a:prstGeom prst="rect">
            <a:avLst/>
          </a:prstGeom>
        </p:spPr>
        <p:txBody>
          <a:bodyPr>
            <a:spAutoFit/>
          </a:bodyPr>
          <a:lstStyle/>
          <a:p>
            <a:pPr algn="ctr"/>
            <a:r>
              <a:rPr lang="en-US" b="1" dirty="0"/>
              <a:t>What sorts of difficult things do </a:t>
            </a:r>
            <a:br>
              <a:rPr lang="en-US" b="1" dirty="0"/>
            </a:br>
            <a:r>
              <a:rPr lang="en-US" b="1" dirty="0"/>
              <a:t>people sometimes experience?</a:t>
            </a:r>
          </a:p>
        </p:txBody>
      </p:sp>
      <p:sp>
        <p:nvSpPr>
          <p:cNvPr id="14" name="Rectangle 13">
            <a:extLst>
              <a:ext uri="{FF2B5EF4-FFF2-40B4-BE49-F238E27FC236}">
                <a16:creationId xmlns:a16="http://schemas.microsoft.com/office/drawing/2014/main" id="{1CB066B5-4C73-684D-B34C-32B0022A53A9}"/>
              </a:ext>
            </a:extLst>
          </p:cNvPr>
          <p:cNvSpPr/>
          <p:nvPr/>
        </p:nvSpPr>
        <p:spPr>
          <a:xfrm>
            <a:off x="4916076" y="1837820"/>
            <a:ext cx="3352773" cy="1754326"/>
          </a:xfrm>
          <a:prstGeom prst="rect">
            <a:avLst/>
          </a:prstGeom>
        </p:spPr>
        <p:txBody>
          <a:bodyPr wrap="square">
            <a:spAutoFit/>
          </a:bodyPr>
          <a:lstStyle/>
          <a:p>
            <a:pPr algn="ctr"/>
            <a:br>
              <a:rPr lang="en-US" dirty="0"/>
            </a:br>
            <a:r>
              <a:rPr lang="en-US" dirty="0"/>
              <a:t>What sorts of uncomfortable feelings might people experience during these times?</a:t>
            </a:r>
          </a:p>
          <a:p>
            <a:br>
              <a:rPr lang="en-US" dirty="0"/>
            </a:br>
            <a:endParaRPr lang="en-US" dirty="0"/>
          </a:p>
        </p:txBody>
      </p:sp>
    </p:spTree>
    <p:extLst>
      <p:ext uri="{BB962C8B-B14F-4D97-AF65-F5344CB8AC3E}">
        <p14:creationId xmlns:p14="http://schemas.microsoft.com/office/powerpoint/2010/main" val="318541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32F1B-3EFA-4246-A213-5AC4D3198070}"/>
              </a:ext>
            </a:extLst>
          </p:cNvPr>
          <p:cNvSpPr>
            <a:spLocks noGrp="1"/>
          </p:cNvSpPr>
          <p:nvPr>
            <p:ph type="title"/>
          </p:nvPr>
        </p:nvSpPr>
        <p:spPr/>
        <p:txBody>
          <a:bodyPr/>
          <a:lstStyle/>
          <a:p>
            <a:br>
              <a:rPr lang="en-GB" b="0" dirty="0"/>
            </a:br>
            <a:br>
              <a:rPr lang="en-GB" b="0" dirty="0"/>
            </a:br>
            <a:r>
              <a:rPr lang="en-GB" dirty="0"/>
              <a:t>Be Yourself</a:t>
            </a:r>
            <a:br>
              <a:rPr lang="en-GB" b="0" dirty="0"/>
            </a:br>
            <a:br>
              <a:rPr lang="en-GB" dirty="0"/>
            </a:br>
            <a:endParaRPr lang="en-US" dirty="0"/>
          </a:p>
        </p:txBody>
      </p:sp>
      <p:pic>
        <p:nvPicPr>
          <p:cNvPr id="4" name="Picture 3" descr="A picture containing text, vector graphics&#10;&#10;Description automatically generated">
            <a:extLst>
              <a:ext uri="{FF2B5EF4-FFF2-40B4-BE49-F238E27FC236}">
                <a16:creationId xmlns:a16="http://schemas.microsoft.com/office/drawing/2014/main" id="{1B66176D-A90E-4940-AB00-0EE0837556E0}"/>
              </a:ext>
            </a:extLst>
          </p:cNvPr>
          <p:cNvPicPr>
            <a:picLocks noChangeAspect="1"/>
          </p:cNvPicPr>
          <p:nvPr/>
        </p:nvPicPr>
        <p:blipFill rotWithShape="1">
          <a:blip r:embed="rId2">
            <a:extLst>
              <a:ext uri="{28A0092B-C50C-407E-A947-70E740481C1C}">
                <a14:useLocalDpi xmlns:a14="http://schemas.microsoft.com/office/drawing/2010/main" val="0"/>
              </a:ext>
            </a:extLst>
          </a:blip>
          <a:srcRect t="30050"/>
          <a:stretch/>
        </p:blipFill>
        <p:spPr>
          <a:xfrm>
            <a:off x="462382" y="3643749"/>
            <a:ext cx="2885482" cy="2735356"/>
          </a:xfrm>
          <a:prstGeom prst="rect">
            <a:avLst/>
          </a:prstGeom>
        </p:spPr>
      </p:pic>
      <p:pic>
        <p:nvPicPr>
          <p:cNvPr id="6" name="Picture 5" descr="Logo&#10;&#10;Description automatically generated">
            <a:extLst>
              <a:ext uri="{FF2B5EF4-FFF2-40B4-BE49-F238E27FC236}">
                <a16:creationId xmlns:a16="http://schemas.microsoft.com/office/drawing/2014/main" id="{2E445C12-BB7B-4245-8104-E8232B1175D7}"/>
              </a:ext>
            </a:extLst>
          </p:cNvPr>
          <p:cNvPicPr>
            <a:picLocks noChangeAspect="1"/>
          </p:cNvPicPr>
          <p:nvPr/>
        </p:nvPicPr>
        <p:blipFill rotWithShape="1">
          <a:blip r:embed="rId3">
            <a:extLst>
              <a:ext uri="{28A0092B-C50C-407E-A947-70E740481C1C}">
                <a14:useLocalDpi xmlns:a14="http://schemas.microsoft.com/office/drawing/2010/main" val="0"/>
              </a:ext>
            </a:extLst>
          </a:blip>
          <a:srcRect b="2986"/>
          <a:stretch/>
        </p:blipFill>
        <p:spPr>
          <a:xfrm>
            <a:off x="4932040" y="3102574"/>
            <a:ext cx="3534856" cy="3276531"/>
          </a:xfrm>
          <a:prstGeom prst="rect">
            <a:avLst/>
          </a:prstGeom>
        </p:spPr>
      </p:pic>
      <p:sp>
        <p:nvSpPr>
          <p:cNvPr id="8" name="Rounded Rectangle 7">
            <a:extLst>
              <a:ext uri="{FF2B5EF4-FFF2-40B4-BE49-F238E27FC236}">
                <a16:creationId xmlns:a16="http://schemas.microsoft.com/office/drawing/2014/main" id="{DC744357-60A3-B34B-B1CB-D530E2AAA568}"/>
              </a:ext>
            </a:extLst>
          </p:cNvPr>
          <p:cNvSpPr/>
          <p:nvPr/>
        </p:nvSpPr>
        <p:spPr>
          <a:xfrm>
            <a:off x="755576" y="1412776"/>
            <a:ext cx="7711320" cy="508584"/>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It can feel good to express ourselves in whatever way feels best for us.</a:t>
            </a:r>
            <a:endParaRPr lang="en-US" dirty="0">
              <a:solidFill>
                <a:schemeClr val="tx1"/>
              </a:solidFill>
            </a:endParaRPr>
          </a:p>
        </p:txBody>
      </p:sp>
      <p:sp>
        <p:nvSpPr>
          <p:cNvPr id="9" name="Rounded Rectangle 8">
            <a:extLst>
              <a:ext uri="{FF2B5EF4-FFF2-40B4-BE49-F238E27FC236}">
                <a16:creationId xmlns:a16="http://schemas.microsoft.com/office/drawing/2014/main" id="{D1E33BAC-272D-9D46-B83E-D2D50BD0DD75}"/>
              </a:ext>
            </a:extLst>
          </p:cNvPr>
          <p:cNvSpPr/>
          <p:nvPr/>
        </p:nvSpPr>
        <p:spPr>
          <a:xfrm>
            <a:off x="755576" y="2060849"/>
            <a:ext cx="7423288" cy="864096"/>
          </a:xfrm>
          <a:prstGeom prst="roundRect">
            <a:avLst/>
          </a:prstGeom>
          <a:solidFill>
            <a:schemeClr val="accent3">
              <a:lumMod val="20000"/>
              <a:lumOff val="80000"/>
            </a:schemeClr>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Think about how you currently express yourself and other ways you might like to try expressing yourself in the future.</a:t>
            </a:r>
            <a:endParaRPr lang="en-US" dirty="0">
              <a:solidFill>
                <a:schemeClr val="tx1"/>
              </a:solidFill>
            </a:endParaRPr>
          </a:p>
        </p:txBody>
      </p:sp>
      <p:sp>
        <p:nvSpPr>
          <p:cNvPr id="10" name="Rectangle 9">
            <a:extLst>
              <a:ext uri="{FF2B5EF4-FFF2-40B4-BE49-F238E27FC236}">
                <a16:creationId xmlns:a16="http://schemas.microsoft.com/office/drawing/2014/main" id="{60551CB5-F8F8-3D49-8914-C10A2C4F2BC7}"/>
              </a:ext>
            </a:extLst>
          </p:cNvPr>
          <p:cNvSpPr/>
          <p:nvPr/>
        </p:nvSpPr>
        <p:spPr>
          <a:xfrm>
            <a:off x="1043608" y="3064434"/>
            <a:ext cx="1925960" cy="1015663"/>
          </a:xfrm>
          <a:prstGeom prst="rect">
            <a:avLst/>
          </a:prstGeom>
        </p:spPr>
        <p:txBody>
          <a:bodyPr wrap="square">
            <a:spAutoFit/>
          </a:bodyPr>
          <a:lstStyle/>
          <a:p>
            <a:r>
              <a:rPr lang="en-US" sz="2400" dirty="0"/>
              <a:t>Be yourself…</a:t>
            </a:r>
          </a:p>
          <a:p>
            <a:br>
              <a:rPr lang="en-US" dirty="0"/>
            </a:br>
            <a:endParaRPr lang="en-US" dirty="0"/>
          </a:p>
        </p:txBody>
      </p:sp>
      <p:sp>
        <p:nvSpPr>
          <p:cNvPr id="11" name="Oval 10">
            <a:extLst>
              <a:ext uri="{FF2B5EF4-FFF2-40B4-BE49-F238E27FC236}">
                <a16:creationId xmlns:a16="http://schemas.microsoft.com/office/drawing/2014/main" id="{8D19B23F-9B7A-374D-8EB5-0A080C0A118A}"/>
              </a:ext>
            </a:extLst>
          </p:cNvPr>
          <p:cNvSpPr/>
          <p:nvPr/>
        </p:nvSpPr>
        <p:spPr>
          <a:xfrm>
            <a:off x="2699792" y="3102574"/>
            <a:ext cx="2130700" cy="187220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US" dirty="0"/>
              <a:t>Express yourself and encourage others to do the same!</a:t>
            </a:r>
          </a:p>
          <a:p>
            <a:pPr algn="ctr"/>
            <a:endParaRPr lang="en-US" dirty="0"/>
          </a:p>
        </p:txBody>
      </p:sp>
    </p:spTree>
    <p:extLst>
      <p:ext uri="{BB962C8B-B14F-4D97-AF65-F5344CB8AC3E}">
        <p14:creationId xmlns:p14="http://schemas.microsoft.com/office/powerpoint/2010/main" val="574028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42"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Life Lesson Presentation V2" id="{9075686A-BB6B-4C5F-BC0D-73296D782684}" vid="{4608201B-E826-4581-90DB-3B317C1D1AD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355</TotalTime>
  <Words>813</Words>
  <Application>Microsoft Macintosh PowerPoint</Application>
  <PresentationFormat>On-screen Show (4:3)</PresentationFormat>
  <Paragraphs>82</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Twinkl</vt:lpstr>
      <vt:lpstr>Arial</vt:lpstr>
      <vt:lpstr>Roboto</vt:lpstr>
      <vt:lpstr>Office Theme</vt:lpstr>
      <vt:lpstr>PowerPoint Presentation</vt:lpstr>
      <vt:lpstr>PowerPoint Presentation</vt:lpstr>
      <vt:lpstr>PowerPoint Presentation</vt:lpstr>
      <vt:lpstr>Children’s Mental Health Week</vt:lpstr>
      <vt:lpstr>  What Makes You, You?  </vt:lpstr>
      <vt:lpstr>  What Makes You, You?  </vt:lpstr>
      <vt:lpstr>  Express Yourself!  </vt:lpstr>
      <vt:lpstr>  Express Yourself!  </vt:lpstr>
      <vt:lpstr>  Express Yourself!  </vt:lpstr>
      <vt:lpstr>  Express Yourself… through Art  </vt:lpstr>
      <vt:lpstr>  Express Yourself… through Drama </vt:lpstr>
      <vt:lpstr>  Express Yourself… through Sport </vt:lpstr>
      <vt:lpstr>  Express Yourself… through Dance </vt:lpstr>
      <vt:lpstr>  Express Yourself… through Writing</vt:lpstr>
      <vt:lpstr>  Express Yourself… through Music</vt:lpstr>
      <vt:lpstr>  Do What Makes You Feel Good  </vt:lpstr>
      <vt:lpstr>  Need a Little Help?  </vt:lpstr>
      <vt:lpstr>  Be Yourself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Katy Gaunt</dc:creator>
  <cp:lastModifiedBy>Katy Gaunt</cp:lastModifiedBy>
  <cp:revision>20</cp:revision>
  <dcterms:created xsi:type="dcterms:W3CDTF">2021-01-05T12:58:38Z</dcterms:created>
  <dcterms:modified xsi:type="dcterms:W3CDTF">2021-01-11T11:31:58Z</dcterms:modified>
</cp:coreProperties>
</file>