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65" r:id="rId12"/>
    <p:sldId id="266" r:id="rId13"/>
    <p:sldId id="268" r:id="rId14"/>
    <p:sldId id="267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AD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53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98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3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485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981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308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304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87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814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728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61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0B9D1-5E28-4817-B86D-36709CF120B1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49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3826"/>
            <a:ext cx="11906520" cy="659034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6243" y="436913"/>
            <a:ext cx="8665848" cy="60535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8674" y="528353"/>
            <a:ext cx="374904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latin typeface="Comic Sans MS" panose="030F0702030302020204" pitchFamily="66" charset="0"/>
              </a:rPr>
              <a:t>People who Help</a:t>
            </a:r>
            <a:endParaRPr lang="en-GB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35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9" y="19594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Emergency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2697" y="4402183"/>
            <a:ext cx="536883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An emergency </a:t>
            </a:r>
            <a:r>
              <a:rPr lang="en-GB" sz="2000" dirty="0">
                <a:latin typeface="Comic Sans MS" panose="030F0702030302020204" pitchFamily="66" charset="0"/>
              </a:rPr>
              <a:t>is when someone needs help right away because of an injury or </a:t>
            </a:r>
            <a:r>
              <a:rPr lang="en-GB" sz="2000" dirty="0" smtClean="0">
                <a:latin typeface="Comic Sans MS" panose="030F0702030302020204" pitchFamily="66" charset="0"/>
              </a:rPr>
              <a:t>danger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695089" y="5688357"/>
            <a:ext cx="20222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Call 999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696" y="493531"/>
            <a:ext cx="3498429" cy="23280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b="9612"/>
          <a:stretch/>
        </p:blipFill>
        <p:spPr>
          <a:xfrm>
            <a:off x="4201867" y="1490958"/>
            <a:ext cx="3270088" cy="23251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7377" y="2215947"/>
            <a:ext cx="3611995" cy="20294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3141" y="4893020"/>
            <a:ext cx="2867025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33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9" y="19594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Rescue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31770" y="4964612"/>
            <a:ext cx="680139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Save somebody from a dangerous or difficult situation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694" y="3918857"/>
            <a:ext cx="2626451" cy="26264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4643" y="2140270"/>
            <a:ext cx="3399050" cy="22619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008" y="475366"/>
            <a:ext cx="4754748" cy="316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50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9" y="19594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Siren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4206" y="5665699"/>
            <a:ext cx="4894219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A siren is a loud warning sound made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by emergency vehicles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0797" y="502224"/>
            <a:ext cx="3227614" cy="21674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3283" t="4372" r="23444"/>
          <a:stretch/>
        </p:blipFill>
        <p:spPr>
          <a:xfrm>
            <a:off x="612820" y="301921"/>
            <a:ext cx="2496821" cy="44819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0526" y="3023460"/>
            <a:ext cx="6259286" cy="352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76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9" y="19594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Vehicle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65294" y="5825948"/>
            <a:ext cx="4894219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Something </a:t>
            </a:r>
            <a:r>
              <a:rPr lang="en-GB" sz="2000" dirty="0">
                <a:latin typeface="Comic Sans MS" panose="030F0702030302020204" pitchFamily="66" charset="0"/>
              </a:rPr>
              <a:t>used to carry and move people or things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808" y="795294"/>
            <a:ext cx="5844486" cy="487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98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40901" y="13362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014755" y="658979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Paramedic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4647401"/>
            <a:ext cx="6978507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Paramedics look after people </a:t>
            </a:r>
            <a:r>
              <a:rPr lang="en-GB" sz="2000" dirty="0">
                <a:latin typeface="Comic Sans MS" panose="030F0702030302020204" pitchFamily="66" charset="0"/>
              </a:rPr>
              <a:t>who have been involved in </a:t>
            </a:r>
            <a:r>
              <a:rPr lang="en-GB" sz="2000" dirty="0" smtClean="0">
                <a:latin typeface="Comic Sans MS" panose="030F0702030302020204" pitchFamily="66" charset="0"/>
              </a:rPr>
              <a:t>accidents and emergencies. They drive ambulances, motorbikes or helicopters to reach the people who need them.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497" y="437061"/>
            <a:ext cx="5185410" cy="37038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8279" y="1642961"/>
            <a:ext cx="2466975" cy="184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4792" y="4154006"/>
            <a:ext cx="2466975" cy="1847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5797" y="1992560"/>
            <a:ext cx="2508540" cy="177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9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9" y="19594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8621486" y="502225"/>
            <a:ext cx="295220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doctor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6878" y="2995069"/>
            <a:ext cx="5042165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Doctors work out what is wrong with people and help them to get better. They work in hospitals or at doctors’ surgeries.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023" y="502225"/>
            <a:ext cx="4337413" cy="24289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4317" y="1523001"/>
            <a:ext cx="2619375" cy="1743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5396" y="379749"/>
            <a:ext cx="2619375" cy="1743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4651" y="2190207"/>
            <a:ext cx="2838450" cy="1609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5352" y="4482983"/>
            <a:ext cx="2619375" cy="17430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4306" y="4482983"/>
            <a:ext cx="2619375" cy="1743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14013" y="4434244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50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30380" y="192507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nurse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54385" y="5230518"/>
            <a:ext cx="4894219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Nurses care for people who are ill and help people to get better. They </a:t>
            </a:r>
            <a:r>
              <a:rPr lang="en-GB" sz="2000" dirty="0" err="1" smtClean="0">
                <a:latin typeface="Comic Sans MS" panose="030F0702030302020204" pitchFamily="66" charset="0"/>
              </a:rPr>
              <a:t>canm</a:t>
            </a:r>
            <a:r>
              <a:rPr lang="en-GB" sz="2000" dirty="0" smtClean="0">
                <a:latin typeface="Comic Sans MS" panose="030F0702030302020204" pitchFamily="66" charset="0"/>
              </a:rPr>
              <a:t> also help people to stay healthy by giving vaccinations and medicines.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159" y="582744"/>
            <a:ext cx="4496086" cy="25178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3020" y="2176627"/>
            <a:ext cx="2466975" cy="184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712" y="3931408"/>
            <a:ext cx="4032614" cy="22582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3769" y="3458221"/>
            <a:ext cx="2139179" cy="160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75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9" y="19594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dentist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4098" y="4688667"/>
            <a:ext cx="4894219" cy="16312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Dentists help us to look after our teeth and gums. When someone has toothache a dentist can help by giving fillings or taking teeth out. </a:t>
            </a:r>
            <a:r>
              <a:rPr lang="en-GB" sz="2000" dirty="0">
                <a:latin typeface="Comic Sans MS" panose="030F0702030302020204" pitchFamily="66" charset="0"/>
              </a:rPr>
              <a:t>D</a:t>
            </a:r>
            <a:r>
              <a:rPr lang="en-GB" sz="2000" dirty="0" smtClean="0">
                <a:latin typeface="Comic Sans MS" panose="030F0702030302020204" pitchFamily="66" charset="0"/>
              </a:rPr>
              <a:t>entist can fit braces to help to straighten teeth.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3283" y="2139408"/>
            <a:ext cx="2619375" cy="174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408" y="471828"/>
            <a:ext cx="2590800" cy="1771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547" y="1442509"/>
            <a:ext cx="4335780" cy="31368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9226" y="4167402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54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30629" y="169817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vet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40627" y="4329642"/>
            <a:ext cx="4894219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Veterinarians </a:t>
            </a:r>
            <a:r>
              <a:rPr lang="en-GB" sz="2000" dirty="0">
                <a:latin typeface="Comic Sans MS" panose="030F0702030302020204" pitchFamily="66" charset="0"/>
              </a:rPr>
              <a:t>treat the injuries and illnesses of pets and other </a:t>
            </a:r>
            <a:r>
              <a:rPr lang="en-GB" sz="2000" dirty="0" smtClean="0">
                <a:latin typeface="Comic Sans MS" panose="030F0702030302020204" pitchFamily="66" charset="0"/>
              </a:rPr>
              <a:t>animals just like a doctor looks after people.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72" y="1209864"/>
            <a:ext cx="4692423" cy="27200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589" y="1639504"/>
            <a:ext cx="3582297" cy="23838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2301" y="4082873"/>
            <a:ext cx="3640264" cy="2422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8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8" y="111338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6701247" y="267575"/>
            <a:ext cx="487244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Comic Sans MS" panose="030F0702030302020204" pitchFamily="66" charset="0"/>
              </a:rPr>
              <a:t>Armed forces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43251" y="1753154"/>
            <a:ext cx="4894219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The armed forces includes the British Army, Royal Air Force and Royal Navy. Together, they're responsible for the safety and security of the UK. They're involved in </a:t>
            </a:r>
            <a:r>
              <a:rPr lang="en-GB" sz="2000" dirty="0" smtClean="0">
                <a:latin typeface="Comic Sans MS" panose="030F0702030302020204" pitchFamily="66" charset="0"/>
              </a:rPr>
              <a:t>fighting, </a:t>
            </a:r>
            <a:r>
              <a:rPr lang="en-GB" sz="2000" dirty="0">
                <a:latin typeface="Comic Sans MS" panose="030F0702030302020204" pitchFamily="66" charset="0"/>
              </a:rPr>
              <a:t>peacekeeping and </a:t>
            </a:r>
            <a:r>
              <a:rPr lang="en-GB" sz="2000" dirty="0" smtClean="0">
                <a:latin typeface="Comic Sans MS" panose="030F0702030302020204" pitchFamily="66" charset="0"/>
              </a:rPr>
              <a:t>helping people in trouble in this country and around the world.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519" y="267575"/>
            <a:ext cx="2857500" cy="160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18254"/>
          <a:stretch/>
        </p:blipFill>
        <p:spPr>
          <a:xfrm>
            <a:off x="3548470" y="411371"/>
            <a:ext cx="2952750" cy="12613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085" y="2054995"/>
            <a:ext cx="3105150" cy="1466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3497" y="1528217"/>
            <a:ext cx="1914525" cy="23907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0712" y="4925948"/>
            <a:ext cx="2800350" cy="16287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/>
          <a:srcRect t="20398"/>
          <a:stretch/>
        </p:blipFill>
        <p:spPr>
          <a:xfrm>
            <a:off x="9051607" y="4178710"/>
            <a:ext cx="2619375" cy="13875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722" y="4393939"/>
            <a:ext cx="2143125" cy="2143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00392" y="4231666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85821" y="179328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026300" y="3540916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Life guard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94347" y="4666965"/>
            <a:ext cx="4894219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Lifeguards </a:t>
            </a:r>
            <a:r>
              <a:rPr lang="en-GB" sz="2000" dirty="0" smtClean="0">
                <a:latin typeface="Comic Sans MS" panose="030F0702030302020204" pitchFamily="66" charset="0"/>
              </a:rPr>
              <a:t>prevent accidents by looking </a:t>
            </a:r>
            <a:r>
              <a:rPr lang="en-GB" sz="2000" dirty="0">
                <a:latin typeface="Comic Sans MS" panose="030F0702030302020204" pitchFamily="66" charset="0"/>
              </a:rPr>
              <a:t>after swimming areas, </a:t>
            </a:r>
            <a:r>
              <a:rPr lang="en-GB" sz="2000" dirty="0" smtClean="0">
                <a:latin typeface="Comic Sans MS" panose="030F0702030302020204" pitchFamily="66" charset="0"/>
              </a:rPr>
              <a:t>helping </a:t>
            </a:r>
            <a:r>
              <a:rPr lang="en-GB" sz="2000" dirty="0">
                <a:latin typeface="Comic Sans MS" panose="030F0702030302020204" pitchFamily="66" charset="0"/>
              </a:rPr>
              <a:t>swimmers to stay safe and </a:t>
            </a:r>
            <a:r>
              <a:rPr lang="en-GB" sz="2000" dirty="0" smtClean="0">
                <a:latin typeface="Comic Sans MS" panose="030F0702030302020204" pitchFamily="66" charset="0"/>
              </a:rPr>
              <a:t>carrying </a:t>
            </a:r>
            <a:r>
              <a:rPr lang="en-GB" sz="2000" dirty="0">
                <a:latin typeface="Comic Sans MS" panose="030F0702030302020204" pitchFamily="66" charset="0"/>
              </a:rPr>
              <a:t>out rescues in emergencies. </a:t>
            </a:r>
            <a:r>
              <a:rPr lang="en-GB" sz="2000" dirty="0" smtClean="0">
                <a:latin typeface="Comic Sans MS" panose="030F0702030302020204" pitchFamily="66" charset="0"/>
              </a:rPr>
              <a:t>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968" y="453647"/>
            <a:ext cx="2619375" cy="174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2518" y="567539"/>
            <a:ext cx="4101193" cy="27192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4348" y="3762090"/>
            <a:ext cx="2524125" cy="1809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968" y="4197501"/>
            <a:ext cx="3330597" cy="22163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40571" y="347943"/>
            <a:ext cx="3913510" cy="260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24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9" y="19594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Coast guard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44860" y="4519662"/>
            <a:ext cx="4894219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>
                <a:latin typeface="Comic Sans MS" panose="030F0702030302020204" pitchFamily="66" charset="0"/>
              </a:rPr>
              <a:t>Coastguards help prevent the loss of life along the coast and at sea by co-ordinating and supporting search and rescue operations.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317" y="362902"/>
            <a:ext cx="4240123" cy="28216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7340"/>
          <a:stretch/>
        </p:blipFill>
        <p:spPr>
          <a:xfrm>
            <a:off x="6204857" y="1639504"/>
            <a:ext cx="4288563" cy="24230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963" y="3495674"/>
            <a:ext cx="4701897" cy="295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92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58084" y="103838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656207" y="2632847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Fire fighter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33502" y="5177456"/>
            <a:ext cx="7266761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Firefighters are called to </a:t>
            </a:r>
            <a:r>
              <a:rPr lang="en-GB" sz="1600" dirty="0">
                <a:latin typeface="Comic Sans MS" panose="030F0702030302020204" pitchFamily="66" charset="0"/>
              </a:rPr>
              <a:t>control and put out fires. </a:t>
            </a:r>
            <a:r>
              <a:rPr lang="en-GB" sz="1600" dirty="0" smtClean="0">
                <a:latin typeface="Comic Sans MS" panose="030F0702030302020204" pitchFamily="66" charset="0"/>
              </a:rPr>
              <a:t>They work as </a:t>
            </a:r>
            <a:r>
              <a:rPr lang="en-GB" sz="1600" dirty="0">
                <a:latin typeface="Comic Sans MS" panose="030F0702030302020204" pitchFamily="66" charset="0"/>
              </a:rPr>
              <a:t>a team to keep fires from </a:t>
            </a:r>
            <a:r>
              <a:rPr lang="en-GB" sz="1600" dirty="0" smtClean="0">
                <a:latin typeface="Comic Sans MS" panose="030F0702030302020204" pitchFamily="66" charset="0"/>
              </a:rPr>
              <a:t>spreading. </a:t>
            </a:r>
            <a:r>
              <a:rPr lang="en-GB" sz="1600" dirty="0">
                <a:latin typeface="Comic Sans MS" panose="030F0702030302020204" pitchFamily="66" charset="0"/>
              </a:rPr>
              <a:t>They may also need to rescue people who are trapped inside burning buildings. </a:t>
            </a:r>
            <a:r>
              <a:rPr lang="en-GB" sz="1600" dirty="0" smtClean="0">
                <a:latin typeface="Comic Sans MS" panose="030F0702030302020204" pitchFamily="66" charset="0"/>
              </a:rPr>
              <a:t>Firefighters also help at road </a:t>
            </a:r>
            <a:r>
              <a:rPr lang="en-GB" sz="1600" dirty="0">
                <a:latin typeface="Comic Sans MS" panose="030F0702030302020204" pitchFamily="66" charset="0"/>
              </a:rPr>
              <a:t>accidents </a:t>
            </a:r>
            <a:r>
              <a:rPr lang="en-GB" sz="1600" dirty="0" smtClean="0">
                <a:latin typeface="Comic Sans MS" panose="030F0702030302020204" pitchFamily="66" charset="0"/>
              </a:rPr>
              <a:t>and other emergencies like floods or getting trapped . 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374" y="293217"/>
            <a:ext cx="2143125" cy="2143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0594" y="181693"/>
            <a:ext cx="3553098" cy="23558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1891" y="207819"/>
            <a:ext cx="4053498" cy="22699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374" y="3663384"/>
            <a:ext cx="4037550" cy="26868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6792" y="2630929"/>
            <a:ext cx="1866900" cy="24479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8640" y="2606557"/>
            <a:ext cx="3626743" cy="249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23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9" y="19594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Police officer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2881" y="5577692"/>
            <a:ext cx="6959005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The police stop people from breaking the law, </a:t>
            </a:r>
            <a:r>
              <a:rPr lang="en-GB" sz="2000" dirty="0">
                <a:latin typeface="Comic Sans MS" panose="030F0702030302020204" pitchFamily="66" charset="0"/>
              </a:rPr>
              <a:t>help with emergencies, solve crimes and protect </a:t>
            </a:r>
            <a:r>
              <a:rPr lang="en-GB" sz="2000" dirty="0" smtClean="0">
                <a:latin typeface="Comic Sans MS" panose="030F0702030302020204" pitchFamily="66" charset="0"/>
              </a:rPr>
              <a:t>people and their things.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043" y="1456624"/>
            <a:ext cx="3888649" cy="20446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441" y="502225"/>
            <a:ext cx="4039123" cy="2240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6990" y="3844474"/>
            <a:ext cx="2790825" cy="1638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880" y="3360912"/>
            <a:ext cx="4005684" cy="24650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6386" y="3657869"/>
            <a:ext cx="2619375" cy="17430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6789" y="1554832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13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2069" y="195943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406641" y="502225"/>
            <a:ext cx="4167051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Refuse Collector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830" y="502225"/>
            <a:ext cx="2276475" cy="2009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4339" y="2138570"/>
            <a:ext cx="3802516" cy="28482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830" y="3417693"/>
            <a:ext cx="3844468" cy="20214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78669" y="4896472"/>
            <a:ext cx="4918779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Refuse collectors take </a:t>
            </a:r>
            <a:r>
              <a:rPr lang="en-GB" sz="2000" dirty="0">
                <a:latin typeface="Comic Sans MS" panose="030F0702030302020204" pitchFamily="66" charset="0"/>
              </a:rPr>
              <a:t>people's </a:t>
            </a:r>
            <a:r>
              <a:rPr lang="en-GB" sz="2000" dirty="0" smtClean="0">
                <a:latin typeface="Comic Sans MS" panose="030F0702030302020204" pitchFamily="66" charset="0"/>
              </a:rPr>
              <a:t>rubbish </a:t>
            </a:r>
            <a:r>
              <a:rPr lang="en-GB" sz="2000" dirty="0">
                <a:latin typeface="Comic Sans MS" panose="030F0702030302020204" pitchFamily="66" charset="0"/>
              </a:rPr>
              <a:t>away </a:t>
            </a:r>
            <a:r>
              <a:rPr lang="en-GB" sz="2000" dirty="0" smtClean="0">
                <a:latin typeface="Comic Sans MS" panose="030F0702030302020204" pitchFamily="66" charset="0"/>
              </a:rPr>
              <a:t>in a special lorry that crushes the waste. This is called a dustbin lorry.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6288" y="502225"/>
            <a:ext cx="3996067" cy="265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1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43692" y="143691"/>
            <a:ext cx="11848011" cy="6531428"/>
          </a:xfrm>
          <a:prstGeom prst="rect">
            <a:avLst/>
          </a:prstGeom>
          <a:solidFill>
            <a:srgbClr val="F9ADBA"/>
          </a:solidFill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6662057" y="502225"/>
            <a:ext cx="491163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Crossing patrol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1822" y="4928596"/>
            <a:ext cx="786289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A lollipop person uses </a:t>
            </a:r>
            <a:r>
              <a:rPr lang="en-GB" sz="2000" dirty="0">
                <a:latin typeface="Comic Sans MS" panose="030F0702030302020204" pitchFamily="66" charset="0"/>
              </a:rPr>
              <a:t>a </a:t>
            </a:r>
            <a:r>
              <a:rPr lang="en-GB" sz="2000" dirty="0" smtClean="0">
                <a:latin typeface="Comic Sans MS" panose="030F0702030302020204" pitchFamily="66" charset="0"/>
              </a:rPr>
              <a:t>crossing </a:t>
            </a:r>
            <a:r>
              <a:rPr lang="en-GB" sz="2000" dirty="0">
                <a:latin typeface="Comic Sans MS" panose="030F0702030302020204" pitchFamily="66" charset="0"/>
              </a:rPr>
              <a:t>patrol sign </a:t>
            </a:r>
            <a:r>
              <a:rPr lang="en-GB" sz="2000" dirty="0" smtClean="0">
                <a:latin typeface="Comic Sans MS" panose="030F0702030302020204" pitchFamily="66" charset="0"/>
              </a:rPr>
              <a:t>or lollipop </a:t>
            </a:r>
            <a:r>
              <a:rPr lang="en-GB" sz="2000" dirty="0">
                <a:latin typeface="Comic Sans MS" panose="030F0702030302020204" pitchFamily="66" charset="0"/>
              </a:rPr>
              <a:t>to </a:t>
            </a:r>
            <a:r>
              <a:rPr lang="en-GB" sz="2000" dirty="0" smtClean="0">
                <a:latin typeface="Comic Sans MS" panose="030F0702030302020204" pitchFamily="66" charset="0"/>
              </a:rPr>
              <a:t>help </a:t>
            </a:r>
            <a:r>
              <a:rPr lang="en-GB" sz="2000" dirty="0">
                <a:latin typeface="Comic Sans MS" panose="030F0702030302020204" pitchFamily="66" charset="0"/>
              </a:rPr>
              <a:t>children and adults to cross the road safely. </a:t>
            </a:r>
            <a:r>
              <a:rPr lang="en-GB" sz="2000" dirty="0" smtClean="0">
                <a:latin typeface="Comic Sans MS" panose="030F0702030302020204" pitchFamily="66" charset="0"/>
              </a:rPr>
              <a:t>They stop the traffic by holding up their </a:t>
            </a:r>
            <a:r>
              <a:rPr lang="en-GB" sz="2000" smtClean="0">
                <a:latin typeface="Comic Sans MS" panose="030F0702030302020204" pitchFamily="66" charset="0"/>
              </a:rPr>
              <a:t>lollipop stick.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46" y="345471"/>
            <a:ext cx="3981284" cy="23077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7430" y="1639504"/>
            <a:ext cx="2565354" cy="38550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076" y="1965815"/>
            <a:ext cx="4057107" cy="263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66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424</Words>
  <Application>Microsoft Office PowerPoint</Application>
  <PresentationFormat>Widescreen</PresentationFormat>
  <Paragraphs>35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Josephine HUGHES</dc:creator>
  <cp:lastModifiedBy>Emily Baker</cp:lastModifiedBy>
  <cp:revision>42</cp:revision>
  <dcterms:created xsi:type="dcterms:W3CDTF">2022-10-20T14:01:59Z</dcterms:created>
  <dcterms:modified xsi:type="dcterms:W3CDTF">2024-11-22T09:23:12Z</dcterms:modified>
</cp:coreProperties>
</file>